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  <p:sldMasterId id="2147483881" r:id="rId2"/>
  </p:sldMasterIdLst>
  <p:notesMasterIdLst>
    <p:notesMasterId r:id="rId48"/>
  </p:notesMasterIdLst>
  <p:handoutMasterIdLst>
    <p:handoutMasterId r:id="rId49"/>
  </p:handoutMasterIdLst>
  <p:sldIdLst>
    <p:sldId id="288" r:id="rId3"/>
    <p:sldId id="332" r:id="rId4"/>
    <p:sldId id="331" r:id="rId5"/>
    <p:sldId id="289" r:id="rId6"/>
    <p:sldId id="302" r:id="rId7"/>
    <p:sldId id="305" r:id="rId8"/>
    <p:sldId id="304" r:id="rId9"/>
    <p:sldId id="300" r:id="rId10"/>
    <p:sldId id="306" r:id="rId11"/>
    <p:sldId id="279" r:id="rId12"/>
    <p:sldId id="280" r:id="rId13"/>
    <p:sldId id="357" r:id="rId14"/>
    <p:sldId id="358" r:id="rId15"/>
    <p:sldId id="323" r:id="rId16"/>
    <p:sldId id="356" r:id="rId17"/>
    <p:sldId id="307" r:id="rId18"/>
    <p:sldId id="339" r:id="rId19"/>
    <p:sldId id="341" r:id="rId20"/>
    <p:sldId id="342" r:id="rId21"/>
    <p:sldId id="308" r:id="rId22"/>
    <p:sldId id="322" r:id="rId23"/>
    <p:sldId id="309" r:id="rId24"/>
    <p:sldId id="351" r:id="rId25"/>
    <p:sldId id="352" r:id="rId26"/>
    <p:sldId id="359" r:id="rId27"/>
    <p:sldId id="360" r:id="rId28"/>
    <p:sldId id="344" r:id="rId29"/>
    <p:sldId id="345" r:id="rId30"/>
    <p:sldId id="310" r:id="rId31"/>
    <p:sldId id="347" r:id="rId32"/>
    <p:sldId id="311" r:id="rId33"/>
    <p:sldId id="348" r:id="rId34"/>
    <p:sldId id="349" r:id="rId35"/>
    <p:sldId id="350" r:id="rId36"/>
    <p:sldId id="333" r:id="rId37"/>
    <p:sldId id="337" r:id="rId38"/>
    <p:sldId id="336" r:id="rId39"/>
    <p:sldId id="301" r:id="rId40"/>
    <p:sldId id="290" r:id="rId41"/>
    <p:sldId id="335" r:id="rId42"/>
    <p:sldId id="297" r:id="rId43"/>
    <p:sldId id="294" r:id="rId44"/>
    <p:sldId id="295" r:id="rId45"/>
    <p:sldId id="298" r:id="rId46"/>
    <p:sldId id="285" r:id="rId47"/>
  </p:sldIdLst>
  <p:sldSz cx="9144000" cy="5143500" type="screen16x9"/>
  <p:notesSz cx="6858000" cy="9144000"/>
  <p:defaultTextStyle>
    <a:defPPr>
      <a:defRPr lang="de-DE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einer Schneeberger" initials="RS" lastIdx="1" clrIdx="0">
    <p:extLst>
      <p:ext uri="{19B8F6BF-5375-455C-9EA6-DF929625EA0E}">
        <p15:presenceInfo xmlns:p15="http://schemas.microsoft.com/office/powerpoint/2012/main" userId="5d488947077deaa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451"/>
    <a:srgbClr val="262A31"/>
    <a:srgbClr val="B2B2B2"/>
    <a:srgbClr val="C9C9C9"/>
    <a:srgbClr val="969696"/>
    <a:srgbClr val="4D4D4D"/>
    <a:srgbClr val="242424"/>
    <a:srgbClr val="79B2D4"/>
    <a:srgbClr val="91B7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E25E649-3F16-4E02-A733-19D2CDBF48F0}" styleName="Mittlere Formatvorlage 3 - Akz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0" autoAdjust="0"/>
    <p:restoredTop sz="77215" autoAdjust="0"/>
  </p:normalViewPr>
  <p:slideViewPr>
    <p:cSldViewPr snapToGrid="0" snapToObjects="1" showGuides="1">
      <p:cViewPr varScale="1">
        <p:scale>
          <a:sx n="129" d="100"/>
          <a:sy n="129" d="100"/>
        </p:scale>
        <p:origin x="1026" y="120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 snapToObjects="1" showGuides="1">
      <p:cViewPr varScale="1">
        <p:scale>
          <a:sx n="85" d="100"/>
          <a:sy n="85" d="100"/>
        </p:scale>
        <p:origin x="3804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commentAuthors" Target="commentAuthor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theme" Target="theme/theme1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presProps" Target="pres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02D1D50A-91A0-4313-AF41-8FA8C1A6F672}" type="datetimeFigureOut">
              <a:rPr lang="de-DE" altLang="de-DE"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12.12.2023</a:t>
            </a:fld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9835DF71-E1E2-47C3-B9FA-47C07B346B8B}" type="slidenum">
              <a:rPr lang="de-DE" altLang="de-DE"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‹Nr.›</a:t>
            </a:fld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670050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91E3895C-9893-433E-BD86-ABF19E357674}" type="datetimeFigureOut">
              <a:rPr lang="de-DE" altLang="de-DE" smtClean="0"/>
              <a:pPr>
                <a:defRPr/>
              </a:pPr>
              <a:t>12.12.2023</a:t>
            </a:fld>
            <a:endParaRPr lang="de-DE" alt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de-DE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noProof="0" dirty="0"/>
              <a:t>Mastertextformat bearbeiten</a:t>
            </a:r>
          </a:p>
          <a:p>
            <a:pPr lvl="1"/>
            <a:r>
              <a:rPr lang="de-DE" altLang="de-DE" noProof="0" dirty="0"/>
              <a:t>Zweite Ebene</a:t>
            </a:r>
          </a:p>
          <a:p>
            <a:pPr lvl="2"/>
            <a:r>
              <a:rPr lang="de-DE" altLang="de-DE" noProof="0" dirty="0"/>
              <a:t>Dritte Ebene</a:t>
            </a:r>
          </a:p>
          <a:p>
            <a:pPr lvl="3"/>
            <a:r>
              <a:rPr lang="de-DE" altLang="de-DE" noProof="0" dirty="0"/>
              <a:t>Vierte Ebene</a:t>
            </a:r>
          </a:p>
          <a:p>
            <a:pPr lvl="4"/>
            <a:r>
              <a:rPr lang="de-DE" altLang="de-DE" noProof="0" dirty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‹Nr.›</a:t>
            </a:fld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71754161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Arial" panose="020B0604020202020204" pitchFamily="34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Arial" panose="020B0604020202020204" pitchFamily="34" charset="0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Arial" panose="020B0604020202020204" pitchFamily="34" charset="0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Arial" panose="020B0604020202020204" pitchFamily="34" charset="0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Arial" panose="020B0604020202020204" pitchFamily="34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Mention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/>
              <a:t>thesis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still in </a:t>
            </a:r>
            <a:r>
              <a:rPr lang="de-DE" dirty="0" err="1"/>
              <a:t>work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1</a:t>
            </a:fld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8160784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Image stacking </a:t>
            </a:r>
            <a:r>
              <a:rPr lang="de-DE" dirty="0" err="1"/>
              <a:t>serves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</a:t>
            </a:r>
            <a:r>
              <a:rPr lang="de-DE" dirty="0" err="1"/>
              <a:t>memory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26</a:t>
            </a:fld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29424521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Describe</a:t>
            </a:r>
            <a:r>
              <a:rPr lang="de-DE" dirty="0"/>
              <a:t> Unity + sb3 Setup</a:t>
            </a:r>
          </a:p>
          <a:p>
            <a:endParaRPr lang="de-DE" dirty="0"/>
          </a:p>
          <a:p>
            <a:r>
              <a:rPr lang="de-DE" dirty="0"/>
              <a:t>Mit einem Training Video</a:t>
            </a:r>
          </a:p>
          <a:p>
            <a:endParaRPr lang="de-DE" dirty="0"/>
          </a:p>
          <a:p>
            <a:r>
              <a:rPr lang="de-DE" dirty="0"/>
              <a:t>Paralleles Training</a:t>
            </a:r>
            <a:endParaRPr lang="en-GB" dirty="0"/>
          </a:p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27</a:t>
            </a:fld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25100373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Track </a:t>
            </a:r>
            <a:r>
              <a:rPr lang="de-DE" dirty="0" err="1"/>
              <a:t>painting</a:t>
            </a:r>
            <a:endParaRPr lang="en-GB" dirty="0"/>
          </a:p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28</a:t>
            </a:fld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31727028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Netzwerkgrößen</a:t>
            </a:r>
          </a:p>
          <a:p>
            <a:r>
              <a:rPr lang="de-DE" dirty="0" err="1"/>
              <a:t>Preprocessing</a:t>
            </a:r>
            <a:r>
              <a:rPr lang="de-DE" dirty="0"/>
              <a:t> Schritte (</a:t>
            </a:r>
            <a:r>
              <a:rPr lang="de-DE" dirty="0" err="1"/>
              <a:t>histogram</a:t>
            </a:r>
            <a:r>
              <a:rPr lang="de-DE" dirty="0"/>
              <a:t> </a:t>
            </a:r>
            <a:r>
              <a:rPr lang="de-DE" dirty="0" err="1"/>
              <a:t>equalization</a:t>
            </a:r>
            <a:r>
              <a:rPr lang="de-DE" dirty="0"/>
              <a:t> + andere)</a:t>
            </a:r>
          </a:p>
          <a:p>
            <a:r>
              <a:rPr lang="de-DE" dirty="0"/>
              <a:t>Single Goal </a:t>
            </a:r>
            <a:r>
              <a:rPr lang="de-DE" dirty="0" err="1"/>
              <a:t>vs</a:t>
            </a:r>
            <a:r>
              <a:rPr lang="de-DE" dirty="0"/>
              <a:t> </a:t>
            </a:r>
            <a:r>
              <a:rPr lang="de-DE" dirty="0" err="1"/>
              <a:t>full</a:t>
            </a:r>
            <a:r>
              <a:rPr lang="de-DE" dirty="0"/>
              <a:t> </a:t>
            </a:r>
            <a:r>
              <a:rPr lang="de-DE" dirty="0" err="1"/>
              <a:t>map</a:t>
            </a:r>
            <a:r>
              <a:rPr lang="de-DE" dirty="0"/>
              <a:t> </a:t>
            </a:r>
            <a:r>
              <a:rPr lang="de-DE" dirty="0" err="1"/>
              <a:t>training</a:t>
            </a:r>
            <a:r>
              <a:rPr lang="de-DE" dirty="0"/>
              <a:t>???</a:t>
            </a:r>
          </a:p>
          <a:p>
            <a:r>
              <a:rPr lang="de-DE" dirty="0"/>
              <a:t>Frame stacking Anzahl</a:t>
            </a:r>
          </a:p>
          <a:p>
            <a:r>
              <a:rPr lang="de-DE" dirty="0"/>
              <a:t>N-</a:t>
            </a:r>
            <a:r>
              <a:rPr lang="de-DE" dirty="0" err="1"/>
              <a:t>step</a:t>
            </a:r>
            <a:r>
              <a:rPr lang="de-DE" dirty="0"/>
              <a:t> bootstrapping </a:t>
            </a:r>
            <a:r>
              <a:rPr lang="de-DE" dirty="0" err="1"/>
              <a:t>vs</a:t>
            </a:r>
            <a:r>
              <a:rPr lang="de-DE" dirty="0"/>
              <a:t> </a:t>
            </a:r>
            <a:r>
              <a:rPr lang="de-DE" dirty="0" err="1"/>
              <a:t>plain</a:t>
            </a:r>
            <a:r>
              <a:rPr lang="de-DE" dirty="0"/>
              <a:t> </a:t>
            </a:r>
            <a:r>
              <a:rPr lang="de-DE" dirty="0" err="1"/>
              <a:t>vs</a:t>
            </a:r>
            <a:r>
              <a:rPr lang="de-DE" dirty="0"/>
              <a:t> n-</a:t>
            </a:r>
            <a:r>
              <a:rPr lang="de-DE" dirty="0" err="1"/>
              <a:t>seconds</a:t>
            </a:r>
            <a:r>
              <a:rPr lang="de-DE" dirty="0"/>
              <a:t> bootstrapping</a:t>
            </a:r>
          </a:p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30</a:t>
            </a:fld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34356991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This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specifically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research</a:t>
            </a:r>
            <a:r>
              <a:rPr lang="de-DE" dirty="0"/>
              <a:t> </a:t>
            </a:r>
            <a:r>
              <a:rPr lang="de-DE" dirty="0" err="1"/>
              <a:t>question</a:t>
            </a:r>
            <a:r>
              <a:rPr lang="de-DE" dirty="0"/>
              <a:t> 1 and </a:t>
            </a:r>
            <a:r>
              <a:rPr lang="de-DE" dirty="0" err="1"/>
              <a:t>comparison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other</a:t>
            </a:r>
            <a:r>
              <a:rPr lang="de-DE" dirty="0"/>
              <a:t> light </a:t>
            </a:r>
            <a:r>
              <a:rPr lang="de-DE" dirty="0" err="1"/>
              <a:t>settings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32</a:t>
            </a:fld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33484393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This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specifically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research</a:t>
            </a:r>
            <a:r>
              <a:rPr lang="de-DE" dirty="0"/>
              <a:t> </a:t>
            </a:r>
            <a:r>
              <a:rPr lang="de-DE" dirty="0" err="1"/>
              <a:t>question</a:t>
            </a:r>
            <a:r>
              <a:rPr lang="de-DE" dirty="0"/>
              <a:t> 1 and </a:t>
            </a:r>
            <a:r>
              <a:rPr lang="de-DE" dirty="0" err="1"/>
              <a:t>comparison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other</a:t>
            </a:r>
            <a:r>
              <a:rPr lang="de-DE" dirty="0"/>
              <a:t> light </a:t>
            </a:r>
            <a:r>
              <a:rPr lang="de-DE" dirty="0" err="1"/>
              <a:t>settings</a:t>
            </a:r>
            <a:endParaRPr lang="de-DE" dirty="0"/>
          </a:p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Rate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success</a:t>
            </a:r>
            <a:r>
              <a:rPr lang="de-DE" dirty="0"/>
              <a:t> </a:t>
            </a:r>
            <a:r>
              <a:rPr lang="de-DE" dirty="0" err="1"/>
              <a:t>should</a:t>
            </a:r>
            <a:r>
              <a:rPr lang="de-DE" dirty="0"/>
              <a:t> not </a:t>
            </a:r>
            <a:r>
              <a:rPr lang="de-DE" dirty="0" err="1"/>
              <a:t>decrease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a </a:t>
            </a:r>
            <a:r>
              <a:rPr lang="de-DE" dirty="0" err="1"/>
              <a:t>lot</a:t>
            </a:r>
            <a:r>
              <a:rPr lang="de-DE" dirty="0"/>
              <a:t>.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33</a:t>
            </a:fld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4322412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Question 3</a:t>
            </a:r>
          </a:p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dirty="0" err="1"/>
              <a:t>JetBot</a:t>
            </a:r>
            <a:r>
              <a:rPr lang="de-DE" dirty="0"/>
              <a:t> </a:t>
            </a:r>
            <a:r>
              <a:rPr lang="de-DE" dirty="0" err="1"/>
              <a:t>processing</a:t>
            </a:r>
            <a:r>
              <a:rPr lang="de-DE" dirty="0"/>
              <a:t> power </a:t>
            </a:r>
            <a:r>
              <a:rPr lang="de-DE" dirty="0" err="1"/>
              <a:t>should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fast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replay</a:t>
            </a:r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34</a:t>
            </a:fld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3424375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This </a:t>
            </a:r>
            <a:r>
              <a:rPr lang="de-DE" dirty="0" err="1"/>
              <a:t>thesis</a:t>
            </a:r>
            <a:r>
              <a:rPr lang="de-DE" dirty="0"/>
              <a:t> </a:t>
            </a:r>
            <a:r>
              <a:rPr lang="de-DE" dirty="0" err="1"/>
              <a:t>builds</a:t>
            </a:r>
            <a:r>
              <a:rPr lang="de-DE" dirty="0"/>
              <a:t> upon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work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Maximilian Schaller</a:t>
            </a:r>
          </a:p>
          <a:p>
            <a:r>
              <a:rPr lang="de-DE" dirty="0"/>
              <a:t>End-goal </a:t>
            </a:r>
            <a:r>
              <a:rPr lang="de-DE" dirty="0" err="1"/>
              <a:t>of</a:t>
            </a:r>
            <a:r>
              <a:rPr lang="de-DE" dirty="0"/>
              <a:t> Scads.AI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transfer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real-</a:t>
            </a:r>
            <a:r>
              <a:rPr lang="de-DE" dirty="0" err="1"/>
              <a:t>life</a:t>
            </a:r>
            <a:r>
              <a:rPr lang="de-DE" dirty="0"/>
              <a:t> </a:t>
            </a:r>
            <a:r>
              <a:rPr lang="de-DE" dirty="0" err="1"/>
              <a:t>JetBot</a:t>
            </a:r>
            <a:endParaRPr lang="en-GB" dirty="0"/>
          </a:p>
          <a:p>
            <a:endParaRPr lang="de-DE" dirty="0"/>
          </a:p>
          <a:p>
            <a:r>
              <a:rPr lang="de-DE" dirty="0"/>
              <a:t>Hand-</a:t>
            </a:r>
            <a:r>
              <a:rPr lang="de-DE" dirty="0" err="1"/>
              <a:t>crafted</a:t>
            </a:r>
            <a:r>
              <a:rPr lang="de-DE" dirty="0"/>
              <a:t> </a:t>
            </a:r>
            <a:r>
              <a:rPr lang="de-DE" dirty="0" err="1"/>
              <a:t>preprocessing</a:t>
            </a:r>
            <a:r>
              <a:rPr lang="de-DE" dirty="0"/>
              <a:t> </a:t>
            </a:r>
            <a:r>
              <a:rPr lang="de-DE" dirty="0" err="1"/>
              <a:t>pipeline</a:t>
            </a:r>
            <a:endParaRPr lang="de-DE" dirty="0"/>
          </a:p>
          <a:p>
            <a:r>
              <a:rPr lang="de-DE" dirty="0"/>
              <a:t>Input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neural</a:t>
            </a:r>
            <a:r>
              <a:rPr lang="de-DE" dirty="0"/>
              <a:t> network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bounding</a:t>
            </a:r>
            <a:r>
              <a:rPr lang="de-DE" dirty="0"/>
              <a:t> box </a:t>
            </a:r>
            <a:r>
              <a:rPr lang="de-DE" dirty="0" err="1"/>
              <a:t>coordinates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detected</a:t>
            </a:r>
            <a:r>
              <a:rPr lang="de-DE" dirty="0"/>
              <a:t> </a:t>
            </a:r>
            <a:r>
              <a:rPr lang="de-DE" dirty="0" err="1"/>
              <a:t>objects</a:t>
            </a:r>
            <a:endParaRPr lang="de-DE" dirty="0"/>
          </a:p>
          <a:p>
            <a:endParaRPr lang="de-DE" dirty="0"/>
          </a:p>
          <a:p>
            <a:r>
              <a:rPr lang="de-DE" dirty="0"/>
              <a:t>Agent was not resilient </a:t>
            </a:r>
            <a:r>
              <a:rPr lang="de-DE" dirty="0" err="1"/>
              <a:t>to</a:t>
            </a:r>
            <a:r>
              <a:rPr lang="de-DE" dirty="0"/>
              <a:t> light </a:t>
            </a:r>
            <a:r>
              <a:rPr lang="de-DE" dirty="0" err="1"/>
              <a:t>changes</a:t>
            </a:r>
            <a:endParaRPr lang="de-DE" dirty="0"/>
          </a:p>
          <a:p>
            <a:r>
              <a:rPr lang="de-DE" dirty="0" err="1"/>
              <a:t>Preprocessing</a:t>
            </a:r>
            <a:r>
              <a:rPr lang="de-DE" dirty="0"/>
              <a:t> </a:t>
            </a:r>
            <a:r>
              <a:rPr lang="de-DE" dirty="0" err="1"/>
              <a:t>pipeline</a:t>
            </a:r>
            <a:r>
              <a:rPr lang="de-DE" dirty="0"/>
              <a:t> was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main</a:t>
            </a:r>
            <a:r>
              <a:rPr lang="de-DE" dirty="0"/>
              <a:t> </a:t>
            </a:r>
            <a:r>
              <a:rPr lang="de-DE" dirty="0" err="1"/>
              <a:t>issue</a:t>
            </a:r>
            <a:r>
              <a:rPr lang="de-DE" dirty="0"/>
              <a:t> – light </a:t>
            </a:r>
            <a:r>
              <a:rPr lang="de-DE" dirty="0" err="1"/>
              <a:t>changes</a:t>
            </a:r>
            <a:endParaRPr lang="en-GB" dirty="0"/>
          </a:p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12</a:t>
            </a:fld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4893929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This </a:t>
            </a:r>
            <a:r>
              <a:rPr lang="de-DE" dirty="0" err="1"/>
              <a:t>thesis</a:t>
            </a:r>
            <a:r>
              <a:rPr lang="de-DE" dirty="0"/>
              <a:t> </a:t>
            </a:r>
            <a:r>
              <a:rPr lang="de-DE" dirty="0" err="1"/>
              <a:t>builds</a:t>
            </a:r>
            <a:r>
              <a:rPr lang="de-DE" dirty="0"/>
              <a:t> upon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work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Maximilian Schaller</a:t>
            </a:r>
          </a:p>
          <a:p>
            <a:r>
              <a:rPr lang="de-DE" dirty="0"/>
              <a:t>End-goal </a:t>
            </a:r>
            <a:r>
              <a:rPr lang="de-DE" dirty="0" err="1"/>
              <a:t>of</a:t>
            </a:r>
            <a:r>
              <a:rPr lang="de-DE" dirty="0"/>
              <a:t> Scads.AI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transfer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real-</a:t>
            </a:r>
            <a:r>
              <a:rPr lang="de-DE" dirty="0" err="1"/>
              <a:t>life</a:t>
            </a:r>
            <a:r>
              <a:rPr lang="de-DE" dirty="0"/>
              <a:t> </a:t>
            </a:r>
            <a:r>
              <a:rPr lang="de-DE" dirty="0" err="1"/>
              <a:t>JetBot</a:t>
            </a:r>
            <a:endParaRPr lang="en-GB" dirty="0"/>
          </a:p>
          <a:p>
            <a:endParaRPr lang="de-DE" dirty="0"/>
          </a:p>
          <a:p>
            <a:r>
              <a:rPr lang="de-DE" dirty="0"/>
              <a:t>Hand-</a:t>
            </a:r>
            <a:r>
              <a:rPr lang="de-DE" dirty="0" err="1"/>
              <a:t>crafted</a:t>
            </a:r>
            <a:r>
              <a:rPr lang="de-DE" dirty="0"/>
              <a:t> </a:t>
            </a:r>
            <a:r>
              <a:rPr lang="de-DE" dirty="0" err="1"/>
              <a:t>preprocessing</a:t>
            </a:r>
            <a:r>
              <a:rPr lang="de-DE" dirty="0"/>
              <a:t> </a:t>
            </a:r>
            <a:r>
              <a:rPr lang="de-DE" dirty="0" err="1"/>
              <a:t>pipeline</a:t>
            </a:r>
            <a:endParaRPr lang="de-DE" dirty="0"/>
          </a:p>
          <a:p>
            <a:r>
              <a:rPr lang="de-DE" dirty="0"/>
              <a:t>Input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neural</a:t>
            </a:r>
            <a:r>
              <a:rPr lang="de-DE" dirty="0"/>
              <a:t> network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bounding</a:t>
            </a:r>
            <a:r>
              <a:rPr lang="de-DE" dirty="0"/>
              <a:t> box </a:t>
            </a:r>
            <a:r>
              <a:rPr lang="de-DE" dirty="0" err="1"/>
              <a:t>coordinates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detected</a:t>
            </a:r>
            <a:r>
              <a:rPr lang="de-DE" dirty="0"/>
              <a:t> </a:t>
            </a:r>
            <a:r>
              <a:rPr lang="de-DE" dirty="0" err="1"/>
              <a:t>objects</a:t>
            </a:r>
            <a:endParaRPr lang="de-DE" dirty="0"/>
          </a:p>
          <a:p>
            <a:endParaRPr lang="de-DE" dirty="0"/>
          </a:p>
          <a:p>
            <a:r>
              <a:rPr lang="de-DE" dirty="0"/>
              <a:t>Agent was not resilient </a:t>
            </a:r>
            <a:r>
              <a:rPr lang="de-DE" dirty="0" err="1"/>
              <a:t>to</a:t>
            </a:r>
            <a:r>
              <a:rPr lang="de-DE" dirty="0"/>
              <a:t> light </a:t>
            </a:r>
            <a:r>
              <a:rPr lang="de-DE" dirty="0" err="1"/>
              <a:t>changes</a:t>
            </a:r>
            <a:endParaRPr lang="de-DE" dirty="0"/>
          </a:p>
          <a:p>
            <a:r>
              <a:rPr lang="de-DE" dirty="0" err="1"/>
              <a:t>Preprocessing</a:t>
            </a:r>
            <a:r>
              <a:rPr lang="de-DE" dirty="0"/>
              <a:t> </a:t>
            </a:r>
            <a:r>
              <a:rPr lang="de-DE" dirty="0" err="1"/>
              <a:t>pipeline</a:t>
            </a:r>
            <a:r>
              <a:rPr lang="de-DE" dirty="0"/>
              <a:t> was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main</a:t>
            </a:r>
            <a:r>
              <a:rPr lang="de-DE" dirty="0"/>
              <a:t> </a:t>
            </a:r>
            <a:r>
              <a:rPr lang="de-DE" dirty="0" err="1"/>
              <a:t>issue</a:t>
            </a:r>
            <a:r>
              <a:rPr lang="de-DE" dirty="0"/>
              <a:t> – light </a:t>
            </a:r>
            <a:r>
              <a:rPr lang="de-DE" dirty="0" err="1"/>
              <a:t>changes</a:t>
            </a:r>
            <a:endParaRPr lang="en-GB" dirty="0"/>
          </a:p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13</a:t>
            </a:fld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38095546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Describe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task</a:t>
            </a:r>
            <a:endParaRPr lang="de-DE" dirty="0"/>
          </a:p>
          <a:p>
            <a:r>
              <a:rPr lang="de-DE" dirty="0" err="1"/>
              <a:t>Describe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agent</a:t>
            </a:r>
            <a:r>
              <a:rPr lang="de-DE" dirty="0"/>
              <a:t> (</a:t>
            </a:r>
            <a:r>
              <a:rPr lang="de-DE" dirty="0" err="1"/>
              <a:t>wheels</a:t>
            </a:r>
            <a:r>
              <a:rPr lang="de-DE" dirty="0"/>
              <a:t> plus </a:t>
            </a:r>
            <a:r>
              <a:rPr lang="de-DE" dirty="0" err="1"/>
              <a:t>camera</a:t>
            </a:r>
            <a:r>
              <a:rPr lang="de-DE" dirty="0"/>
              <a:t> </a:t>
            </a:r>
            <a:r>
              <a:rPr lang="de-DE" dirty="0" err="1"/>
              <a:t>show</a:t>
            </a:r>
            <a:r>
              <a:rPr lang="de-DE" dirty="0"/>
              <a:t> CAMERA POV)</a:t>
            </a:r>
          </a:p>
          <a:p>
            <a:r>
              <a:rPr lang="de-DE" dirty="0"/>
              <a:t>Different </a:t>
            </a:r>
            <a:r>
              <a:rPr lang="de-DE" dirty="0" err="1"/>
              <a:t>lighting</a:t>
            </a:r>
            <a:r>
              <a:rPr lang="de-DE" dirty="0"/>
              <a:t> </a:t>
            </a:r>
            <a:r>
              <a:rPr lang="de-DE" dirty="0" err="1"/>
              <a:t>settings</a:t>
            </a:r>
            <a:endParaRPr lang="de-DE" dirty="0"/>
          </a:p>
          <a:p>
            <a:r>
              <a:rPr lang="de-DE" dirty="0"/>
              <a:t>Show </a:t>
            </a:r>
            <a:r>
              <a:rPr lang="de-DE" dirty="0" err="1"/>
              <a:t>parcours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all </a:t>
            </a:r>
            <a:r>
              <a:rPr lang="de-DE" dirty="0" err="1"/>
              <a:t>difficulties</a:t>
            </a:r>
            <a:endParaRPr lang="de-DE" dirty="0"/>
          </a:p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15</a:t>
            </a:fld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468701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18</a:t>
            </a:fld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13130777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19</a:t>
            </a:fld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33236303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Describe</a:t>
            </a:r>
            <a:r>
              <a:rPr lang="de-DE" dirty="0"/>
              <a:t> PPO</a:t>
            </a:r>
            <a:endParaRPr lang="en-GB" dirty="0"/>
          </a:p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23</a:t>
            </a:fld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12758233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Describe</a:t>
            </a:r>
            <a:r>
              <a:rPr lang="de-DE" dirty="0"/>
              <a:t> PPO</a:t>
            </a:r>
            <a:endParaRPr lang="en-GB" dirty="0"/>
          </a:p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24</a:t>
            </a:fld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26274247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Preprocessing</a:t>
            </a:r>
            <a:r>
              <a:rPr lang="de-DE" dirty="0"/>
              <a:t> </a:t>
            </a:r>
            <a:r>
              <a:rPr lang="de-DE" dirty="0" err="1"/>
              <a:t>steps</a:t>
            </a:r>
            <a:r>
              <a:rPr lang="de-DE" dirty="0"/>
              <a:t> </a:t>
            </a:r>
            <a:r>
              <a:rPr lang="de-DE" dirty="0" err="1"/>
              <a:t>reduce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input</a:t>
            </a:r>
            <a:r>
              <a:rPr lang="de-DE" dirty="0"/>
              <a:t> </a:t>
            </a:r>
            <a:r>
              <a:rPr lang="de-DE" dirty="0" err="1"/>
              <a:t>space</a:t>
            </a:r>
            <a:r>
              <a:rPr lang="de-DE" dirty="0"/>
              <a:t> </a:t>
            </a:r>
            <a:r>
              <a:rPr lang="de-DE" dirty="0" err="1"/>
              <a:t>size</a:t>
            </a:r>
            <a:endParaRPr lang="de-DE" dirty="0"/>
          </a:p>
          <a:p>
            <a:r>
              <a:rPr lang="de-DE" dirty="0"/>
              <a:t>- </a:t>
            </a:r>
            <a:r>
              <a:rPr lang="de-DE" dirty="0" err="1"/>
              <a:t>Easier</a:t>
            </a:r>
            <a:r>
              <a:rPr lang="de-DE" dirty="0"/>
              <a:t> </a:t>
            </a:r>
            <a:r>
              <a:rPr lang="de-DE" dirty="0" err="1"/>
              <a:t>generalization</a:t>
            </a:r>
            <a:endParaRPr lang="de-DE" dirty="0"/>
          </a:p>
          <a:p>
            <a:r>
              <a:rPr lang="de-DE" dirty="0"/>
              <a:t>- </a:t>
            </a:r>
            <a:r>
              <a:rPr lang="de-DE" dirty="0" err="1"/>
              <a:t>less</a:t>
            </a:r>
            <a:r>
              <a:rPr lang="de-DE" dirty="0"/>
              <a:t> </a:t>
            </a:r>
            <a:r>
              <a:rPr lang="de-DE" dirty="0" err="1"/>
              <a:t>processing</a:t>
            </a:r>
            <a:r>
              <a:rPr lang="de-DE" dirty="0"/>
              <a:t> power </a:t>
            </a:r>
            <a:r>
              <a:rPr lang="de-DE" dirty="0" err="1"/>
              <a:t>required</a:t>
            </a:r>
            <a:endParaRPr lang="de-DE" dirty="0"/>
          </a:p>
          <a:p>
            <a:r>
              <a:rPr lang="de-DE" dirty="0"/>
              <a:t>- </a:t>
            </a:r>
            <a:r>
              <a:rPr lang="de-DE" dirty="0" err="1"/>
              <a:t>requires</a:t>
            </a:r>
            <a:r>
              <a:rPr lang="de-DE" dirty="0"/>
              <a:t> </a:t>
            </a:r>
            <a:r>
              <a:rPr lang="de-DE" dirty="0" err="1"/>
              <a:t>less</a:t>
            </a:r>
            <a:r>
              <a:rPr lang="de-DE" dirty="0"/>
              <a:t> </a:t>
            </a:r>
            <a:r>
              <a:rPr lang="de-DE" dirty="0" err="1"/>
              <a:t>memory</a:t>
            </a:r>
            <a:endParaRPr lang="de-DE" dirty="0"/>
          </a:p>
          <a:p>
            <a:endParaRPr lang="de-DE" dirty="0"/>
          </a:p>
          <a:p>
            <a:r>
              <a:rPr lang="de-DE" dirty="0" err="1"/>
              <a:t>Preprocessing</a:t>
            </a:r>
            <a:r>
              <a:rPr lang="de-DE" dirty="0"/>
              <a:t> </a:t>
            </a:r>
            <a:r>
              <a:rPr lang="de-DE" dirty="0" err="1"/>
              <a:t>steps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help</a:t>
            </a:r>
            <a:r>
              <a:rPr lang="de-DE" dirty="0"/>
              <a:t> </a:t>
            </a:r>
            <a:r>
              <a:rPr lang="de-DE" dirty="0" err="1"/>
              <a:t>make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agent</a:t>
            </a:r>
            <a:r>
              <a:rPr lang="de-DE" dirty="0"/>
              <a:t> resilient </a:t>
            </a:r>
            <a:r>
              <a:rPr lang="de-DE" dirty="0" err="1"/>
              <a:t>to</a:t>
            </a:r>
            <a:r>
              <a:rPr lang="de-DE" dirty="0"/>
              <a:t> light </a:t>
            </a:r>
            <a:r>
              <a:rPr lang="de-DE" dirty="0" err="1"/>
              <a:t>changes</a:t>
            </a:r>
            <a:endParaRPr lang="de-DE" dirty="0"/>
          </a:p>
          <a:p>
            <a:endParaRPr lang="de-DE" dirty="0"/>
          </a:p>
          <a:p>
            <a:r>
              <a:rPr lang="de-DE" dirty="0"/>
              <a:t>More </a:t>
            </a:r>
            <a:r>
              <a:rPr lang="de-DE" dirty="0" err="1"/>
              <a:t>experimentation</a:t>
            </a:r>
            <a:r>
              <a:rPr lang="de-DE" dirty="0"/>
              <a:t> </a:t>
            </a:r>
            <a:r>
              <a:rPr lang="de-DE" dirty="0" err="1"/>
              <a:t>needed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25</a:t>
            </a:fld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37185524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9002" y="0"/>
            <a:ext cx="3524250" cy="5157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95687" y="2078847"/>
            <a:ext cx="8092705" cy="1487313"/>
          </a:xfrm>
        </p:spPr>
        <p:txBody>
          <a:bodyPr anchor="t"/>
          <a:lstStyle>
            <a:lvl1pPr>
              <a:defRPr sz="2800" b="1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295687" y="1606876"/>
            <a:ext cx="6400800" cy="471971"/>
          </a:xfrm>
        </p:spPr>
        <p:txBody>
          <a:bodyPr anchor="b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de-DE" dirty="0"/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11"/>
          </p:nvPr>
        </p:nvSpPr>
        <p:spPr>
          <a:xfrm>
            <a:off x="295687" y="4439286"/>
            <a:ext cx="2098597" cy="517525"/>
          </a:xfrm>
        </p:spPr>
        <p:txBody>
          <a:bodyPr>
            <a:noAutofit/>
          </a:bodyPr>
          <a:lstStyle>
            <a:lvl1pPr marL="0" indent="0" algn="l">
              <a:defRPr/>
            </a:lvl1pPr>
          </a:lstStyle>
          <a:p>
            <a:pPr lvl="0"/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9" name="Bildplatzhalter 7"/>
          <p:cNvSpPr>
            <a:spLocks noGrp="1"/>
          </p:cNvSpPr>
          <p:nvPr>
            <p:ph type="pic" sz="quarter" idx="12"/>
          </p:nvPr>
        </p:nvSpPr>
        <p:spPr>
          <a:xfrm>
            <a:off x="2453698" y="4444369"/>
            <a:ext cx="2184476" cy="517525"/>
          </a:xfrm>
        </p:spPr>
        <p:txBody>
          <a:bodyPr>
            <a:noAutofit/>
          </a:bodyPr>
          <a:lstStyle>
            <a:lvl1pPr marL="0" indent="0" algn="l">
              <a:defRPr/>
            </a:lvl1pPr>
          </a:lstStyle>
          <a:p>
            <a:pPr lvl="0"/>
            <a:r>
              <a:rPr lang="de-DE" noProof="0"/>
              <a:t>Bild durch Klicken auf Symbol hinzufügen</a:t>
            </a:r>
            <a:endParaRPr lang="de-DE" noProof="0" dirty="0"/>
          </a:p>
        </p:txBody>
      </p:sp>
      <p:pic>
        <p:nvPicPr>
          <p:cNvPr id="10" name="Grafik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543" y="260598"/>
            <a:ext cx="2924417" cy="946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158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 ohne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304799"/>
            <a:ext cx="8234363" cy="758825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223492"/>
            <a:ext cx="8234363" cy="3379199"/>
          </a:xfrm>
          <a:prstGeom prst="rect">
            <a:avLst/>
          </a:prstGeom>
        </p:spPr>
        <p:txBody>
          <a:bodyPr>
            <a:noAutofit/>
          </a:bodyPr>
          <a:lstStyle>
            <a:lvl1pPr marL="269875" indent="-269875">
              <a:buClr>
                <a:srgbClr val="D8413E"/>
              </a:buClr>
              <a:buFont typeface="Symbol" charset="2"/>
              <a:buChar char="-"/>
              <a:defRPr sz="1800">
                <a:solidFill>
                  <a:schemeClr val="tx1"/>
                </a:solidFill>
              </a:defRPr>
            </a:lvl1pPr>
            <a:lvl2pPr marL="714375" indent="-257175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</a:defRPr>
            </a:lvl2pPr>
            <a:lvl3pPr marL="1160463" indent="-246063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</a:defRPr>
            </a:lvl3pPr>
            <a:lvl4pPr marL="1617663" indent="-246063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</a:defRPr>
            </a:lvl4pPr>
            <a:lvl5pPr marL="2063750" indent="-234950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marR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fld id="{AFCF9BA9-AB08-46E1-A235-3AC71B2FE2C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‹Nr.›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923296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 - 2 Blöck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304797"/>
            <a:ext cx="8229600" cy="758827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617133"/>
            <a:ext cx="3952240" cy="2977092"/>
          </a:xfrm>
          <a:prstGeom prst="rect">
            <a:avLst/>
          </a:prstGeom>
        </p:spPr>
        <p:txBody>
          <a:bodyPr>
            <a:noAutofit/>
          </a:bodyPr>
          <a:lstStyle>
            <a:lvl1pPr marL="269875" indent="-269875">
              <a:buClr>
                <a:srgbClr val="D8413E"/>
              </a:buClr>
              <a:buFont typeface="Symbol" charset="2"/>
              <a:buChar char="-"/>
              <a:defRPr sz="1800">
                <a:solidFill>
                  <a:schemeClr val="tx1"/>
                </a:solidFill>
              </a:defRPr>
            </a:lvl1pPr>
            <a:lvl2pPr marL="714375" indent="-257175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</a:defRPr>
            </a:lvl2pPr>
            <a:lvl3pPr marL="1160463" indent="-246063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</a:defRPr>
            </a:lvl3pPr>
            <a:lvl4pPr marL="1617663" indent="-246063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</a:defRPr>
            </a:lvl4pPr>
            <a:lvl5pPr marL="2000250" indent="-171450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/>
          </p:nvPr>
        </p:nvSpPr>
        <p:spPr>
          <a:xfrm>
            <a:off x="457200" y="1139588"/>
            <a:ext cx="8229600" cy="364092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1400" cap="all">
                <a:solidFill>
                  <a:schemeClr val="tx1"/>
                </a:solidFill>
              </a:defRPr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9" name="Inhaltsplatzhalter 2"/>
          <p:cNvSpPr>
            <a:spLocks noGrp="1"/>
          </p:cNvSpPr>
          <p:nvPr>
            <p:ph idx="14"/>
          </p:nvPr>
        </p:nvSpPr>
        <p:spPr>
          <a:xfrm>
            <a:off x="4724400" y="1617133"/>
            <a:ext cx="3962400" cy="2977092"/>
          </a:xfrm>
          <a:prstGeom prst="rect">
            <a:avLst/>
          </a:prstGeom>
        </p:spPr>
        <p:txBody>
          <a:bodyPr>
            <a:noAutofit/>
          </a:bodyPr>
          <a:lstStyle>
            <a:lvl1pPr marL="269875" indent="-269875">
              <a:buClr>
                <a:srgbClr val="D8413E"/>
              </a:buClr>
              <a:buFont typeface="Symbol" charset="2"/>
              <a:buChar char="-"/>
              <a:defRPr sz="1800">
                <a:solidFill>
                  <a:schemeClr val="tx1"/>
                </a:solidFill>
              </a:defRPr>
            </a:lvl1pPr>
            <a:lvl2pPr marL="714375" indent="-257175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</a:defRPr>
            </a:lvl2pPr>
            <a:lvl3pPr marL="1160463" indent="-246063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</a:defRPr>
            </a:lvl3pPr>
            <a:lvl4pPr marL="1617663" indent="-246063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</a:defRPr>
            </a:lvl4pPr>
            <a:lvl5pPr marL="2000250" indent="-171450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1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marR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fld id="{E6F2A070-8A77-484A-BFE7-6B1E5C215647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‹Nr.›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79539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mit Bildunt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304797"/>
            <a:ext cx="8229600" cy="758827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12" name="Bildplatzhalter 11"/>
          <p:cNvSpPr>
            <a:spLocks noGrp="1"/>
          </p:cNvSpPr>
          <p:nvPr>
            <p:ph type="pic" sz="quarter" idx="16"/>
          </p:nvPr>
        </p:nvSpPr>
        <p:spPr>
          <a:xfrm>
            <a:off x="457200" y="1243691"/>
            <a:ext cx="8229600" cy="3057375"/>
          </a:xfrm>
          <a:prstGeom prst="rect">
            <a:avLst/>
          </a:prstGeom>
        </p:spPr>
        <p:txBody>
          <a:bodyPr rtlCol="0">
            <a:noAutofit/>
          </a:bodyPr>
          <a:lstStyle>
            <a:lvl1pPr>
              <a:defRPr>
                <a:solidFill>
                  <a:srgbClr val="262A31"/>
                </a:solidFill>
              </a:defRPr>
            </a:lvl1pPr>
          </a:lstStyle>
          <a:p>
            <a:pPr lvl="0"/>
            <a:r>
              <a:rPr lang="de-DE" noProof="0" dirty="0"/>
              <a:t>Bild durch Klicken auf Symbol hinzufügen</a:t>
            </a:r>
          </a:p>
        </p:txBody>
      </p:sp>
      <p:sp>
        <p:nvSpPr>
          <p:cNvPr id="14" name="Inhaltsplatzhalter 2"/>
          <p:cNvSpPr>
            <a:spLocks noGrp="1"/>
          </p:cNvSpPr>
          <p:nvPr>
            <p:ph idx="1"/>
          </p:nvPr>
        </p:nvSpPr>
        <p:spPr>
          <a:xfrm>
            <a:off x="457200" y="4368811"/>
            <a:ext cx="8229600" cy="3301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Clr>
                <a:srgbClr val="D8413E"/>
              </a:buClr>
              <a:buFont typeface="Symbol" charset="2"/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28650" indent="-171450">
              <a:buClr>
                <a:srgbClr val="D8413E"/>
              </a:buClr>
              <a:buFont typeface="Symbol" charset="2"/>
              <a:buChar char="-"/>
              <a:defRPr sz="1200"/>
            </a:lvl2pPr>
            <a:lvl3pPr marL="1085850" indent="-171450">
              <a:buClr>
                <a:srgbClr val="D8413E"/>
              </a:buClr>
              <a:buFont typeface="Symbol" charset="2"/>
              <a:buChar char="-"/>
              <a:defRPr sz="1200"/>
            </a:lvl3pPr>
            <a:lvl4pPr marL="1543050" indent="-171450">
              <a:buClr>
                <a:srgbClr val="D8413E"/>
              </a:buClr>
              <a:buFont typeface="Symbol" charset="2"/>
              <a:buChar char="-"/>
              <a:defRPr sz="1200"/>
            </a:lvl4pPr>
            <a:lvl5pPr marL="2000250" indent="-171450">
              <a:buClr>
                <a:srgbClr val="D8413E"/>
              </a:buClr>
              <a:buFont typeface="Symbol" charset="2"/>
              <a:buChar char="-"/>
              <a:defRPr sz="1200"/>
            </a:lvl5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marR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fld id="{43582BE0-97CE-412F-80F1-16DC6BED178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‹Nr.›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25441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1"/>
          <p:cNvSpPr>
            <a:spLocks noGrp="1"/>
          </p:cNvSpPr>
          <p:nvPr>
            <p:ph type="title"/>
          </p:nvPr>
        </p:nvSpPr>
        <p:spPr>
          <a:xfrm>
            <a:off x="457200" y="304797"/>
            <a:ext cx="8229600" cy="758827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9" name="Inhaltsplatzhalter 2"/>
          <p:cNvSpPr>
            <a:spLocks noGrp="1"/>
          </p:cNvSpPr>
          <p:nvPr>
            <p:ph idx="1"/>
          </p:nvPr>
        </p:nvSpPr>
        <p:spPr>
          <a:xfrm>
            <a:off x="457200" y="4368811"/>
            <a:ext cx="8229600" cy="33019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Clr>
                <a:srgbClr val="D8413E"/>
              </a:buClr>
              <a:buFont typeface="Symbol" charset="2"/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28650" indent="-171450">
              <a:buClr>
                <a:srgbClr val="D8413E"/>
              </a:buClr>
              <a:buFont typeface="Symbol" charset="2"/>
              <a:buChar char="-"/>
              <a:defRPr sz="1200"/>
            </a:lvl2pPr>
            <a:lvl3pPr marL="1085850" indent="-171450">
              <a:buClr>
                <a:srgbClr val="D8413E"/>
              </a:buClr>
              <a:buFont typeface="Symbol" charset="2"/>
              <a:buChar char="-"/>
              <a:defRPr sz="1200"/>
            </a:lvl3pPr>
            <a:lvl4pPr marL="1543050" indent="-171450">
              <a:buClr>
                <a:srgbClr val="D8413E"/>
              </a:buClr>
              <a:buFont typeface="Symbol" charset="2"/>
              <a:buChar char="-"/>
              <a:defRPr sz="1200"/>
            </a:lvl4pPr>
            <a:lvl5pPr marL="2000250" indent="-171450">
              <a:buClr>
                <a:srgbClr val="D8413E"/>
              </a:buClr>
              <a:buFont typeface="Symbol" charset="2"/>
              <a:buChar char="-"/>
              <a:defRPr sz="1200"/>
            </a:lvl5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11" name="Tabellenplatzhalter 10"/>
          <p:cNvSpPr>
            <a:spLocks noGrp="1"/>
          </p:cNvSpPr>
          <p:nvPr>
            <p:ph type="tbl" sz="quarter" idx="16"/>
          </p:nvPr>
        </p:nvSpPr>
        <p:spPr>
          <a:xfrm>
            <a:off x="457200" y="1597677"/>
            <a:ext cx="8234363" cy="269293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de-DE" noProof="0"/>
              <a:t>Tabelle durch Klicken auf Symbol hinzufügen</a:t>
            </a:r>
          </a:p>
        </p:txBody>
      </p:sp>
      <p:sp>
        <p:nvSpPr>
          <p:cNvPr id="12" name="Textplatzhalter 7"/>
          <p:cNvSpPr>
            <a:spLocks noGrp="1"/>
          </p:cNvSpPr>
          <p:nvPr>
            <p:ph type="body" sz="quarter" idx="13"/>
          </p:nvPr>
        </p:nvSpPr>
        <p:spPr>
          <a:xfrm>
            <a:off x="457200" y="1141828"/>
            <a:ext cx="8229600" cy="361852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1400" cap="all">
                <a:solidFill>
                  <a:schemeClr val="tx1"/>
                </a:solidFill>
              </a:defRPr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10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marR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fld id="{A0321171-B06E-4659-9CF5-7D6E520FDC1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‹Nr.›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7188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Diagram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304797"/>
            <a:ext cx="8229600" cy="758827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4368811"/>
            <a:ext cx="8229600" cy="33019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Clr>
                <a:srgbClr val="D8413E"/>
              </a:buClr>
              <a:buFont typeface="Symbol" charset="2"/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28650" indent="-171450">
              <a:buClr>
                <a:srgbClr val="D8413E"/>
              </a:buClr>
              <a:buFont typeface="Symbol" charset="2"/>
              <a:buChar char="-"/>
              <a:defRPr sz="1200"/>
            </a:lvl2pPr>
            <a:lvl3pPr marL="1085850" indent="-171450">
              <a:buClr>
                <a:srgbClr val="D8413E"/>
              </a:buClr>
              <a:buFont typeface="Symbol" charset="2"/>
              <a:buChar char="-"/>
              <a:defRPr sz="1200"/>
            </a:lvl3pPr>
            <a:lvl4pPr marL="1543050" indent="-171450">
              <a:buClr>
                <a:srgbClr val="D8413E"/>
              </a:buClr>
              <a:buFont typeface="Symbol" charset="2"/>
              <a:buChar char="-"/>
              <a:defRPr sz="1200"/>
            </a:lvl4pPr>
            <a:lvl5pPr marL="2000250" indent="-171450">
              <a:buClr>
                <a:srgbClr val="D8413E"/>
              </a:buClr>
              <a:buFont typeface="Symbol" charset="2"/>
              <a:buChar char="-"/>
              <a:defRPr sz="1200"/>
            </a:lvl5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8" name="Diagrammplatzhalter 7"/>
          <p:cNvSpPr>
            <a:spLocks noGrp="1"/>
          </p:cNvSpPr>
          <p:nvPr>
            <p:ph type="chart" sz="quarter" idx="16"/>
          </p:nvPr>
        </p:nvSpPr>
        <p:spPr>
          <a:xfrm>
            <a:off x="457200" y="1229028"/>
            <a:ext cx="8229600" cy="3061228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lvl="0"/>
            <a:r>
              <a:rPr lang="de-DE" noProof="0"/>
              <a:t>Diagramm durch Klicken auf Symbol hinzufügen</a:t>
            </a:r>
          </a:p>
        </p:txBody>
      </p:sp>
      <p:cxnSp>
        <p:nvCxnSpPr>
          <p:cNvPr id="16" name="Gerade Verbindung 10"/>
          <p:cNvCxnSpPr/>
          <p:nvPr userDrawn="1"/>
        </p:nvCxnSpPr>
        <p:spPr>
          <a:xfrm>
            <a:off x="457200" y="4713670"/>
            <a:ext cx="8229600" cy="0"/>
          </a:xfrm>
          <a:prstGeom prst="line">
            <a:avLst/>
          </a:prstGeom>
          <a:ln w="3175" cmpd="sng">
            <a:solidFill>
              <a:srgbClr val="D8413E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marR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fld id="{D98C2DD5-50CB-445D-B765-8AD2D4C5531F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‹Nr.›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530451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Diagram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304797"/>
            <a:ext cx="8229600" cy="758827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4368811"/>
            <a:ext cx="3962400" cy="33019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Clr>
                <a:srgbClr val="D8413E"/>
              </a:buClr>
              <a:buFont typeface="Symbol" charset="2"/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28650" indent="-171450">
              <a:buClr>
                <a:srgbClr val="D8413E"/>
              </a:buClr>
              <a:buFont typeface="Symbol" charset="2"/>
              <a:buChar char="-"/>
              <a:defRPr sz="1200"/>
            </a:lvl2pPr>
            <a:lvl3pPr marL="1085850" indent="-171450">
              <a:buClr>
                <a:srgbClr val="D8413E"/>
              </a:buClr>
              <a:buFont typeface="Symbol" charset="2"/>
              <a:buChar char="-"/>
              <a:defRPr sz="1200"/>
            </a:lvl3pPr>
            <a:lvl4pPr marL="1543050" indent="-171450">
              <a:buClr>
                <a:srgbClr val="D8413E"/>
              </a:buClr>
              <a:buFont typeface="Symbol" charset="2"/>
              <a:buChar char="-"/>
              <a:defRPr sz="1200"/>
            </a:lvl4pPr>
            <a:lvl5pPr marL="2000250" indent="-171450">
              <a:buClr>
                <a:srgbClr val="D8413E"/>
              </a:buClr>
              <a:buFont typeface="Symbol" charset="2"/>
              <a:buChar char="-"/>
              <a:defRPr sz="1200"/>
            </a:lvl5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8" name="Diagrammplatzhalter 7"/>
          <p:cNvSpPr>
            <a:spLocks noGrp="1"/>
          </p:cNvSpPr>
          <p:nvPr>
            <p:ph type="chart" sz="quarter" idx="16"/>
          </p:nvPr>
        </p:nvSpPr>
        <p:spPr>
          <a:xfrm>
            <a:off x="457200" y="1181092"/>
            <a:ext cx="3962400" cy="3086108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lvl="0"/>
            <a:r>
              <a:rPr lang="de-DE" noProof="0"/>
              <a:t>Diagramm durch Klicken auf Symbol hinzufügen</a:t>
            </a:r>
          </a:p>
        </p:txBody>
      </p:sp>
      <p:sp>
        <p:nvSpPr>
          <p:cNvPr id="13" name="Inhaltsplatzhalter 2"/>
          <p:cNvSpPr>
            <a:spLocks noGrp="1"/>
          </p:cNvSpPr>
          <p:nvPr>
            <p:ph idx="20"/>
          </p:nvPr>
        </p:nvSpPr>
        <p:spPr>
          <a:xfrm>
            <a:off x="4714875" y="4368811"/>
            <a:ext cx="3962400" cy="33019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Clr>
                <a:srgbClr val="D8413E"/>
              </a:buClr>
              <a:buFont typeface="Symbol" charset="2"/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28650" indent="-171450">
              <a:buClr>
                <a:srgbClr val="D8413E"/>
              </a:buClr>
              <a:buFont typeface="Symbol" charset="2"/>
              <a:buChar char="-"/>
              <a:defRPr sz="1200"/>
            </a:lvl2pPr>
            <a:lvl3pPr marL="1085850" indent="-171450">
              <a:buClr>
                <a:srgbClr val="D8413E"/>
              </a:buClr>
              <a:buFont typeface="Symbol" charset="2"/>
              <a:buChar char="-"/>
              <a:defRPr sz="1200"/>
            </a:lvl3pPr>
            <a:lvl4pPr marL="1543050" indent="-171450">
              <a:buClr>
                <a:srgbClr val="D8413E"/>
              </a:buClr>
              <a:buFont typeface="Symbol" charset="2"/>
              <a:buChar char="-"/>
              <a:defRPr sz="1200"/>
            </a:lvl4pPr>
            <a:lvl5pPr marL="2000250" indent="-171450">
              <a:buClr>
                <a:srgbClr val="D8413E"/>
              </a:buClr>
              <a:buFont typeface="Symbol" charset="2"/>
              <a:buChar char="-"/>
              <a:defRPr sz="1200"/>
            </a:lvl5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14" name="Diagrammplatzhalter 7"/>
          <p:cNvSpPr>
            <a:spLocks noGrp="1"/>
          </p:cNvSpPr>
          <p:nvPr>
            <p:ph type="chart" sz="quarter" idx="21"/>
          </p:nvPr>
        </p:nvSpPr>
        <p:spPr>
          <a:xfrm>
            <a:off x="4714875" y="1181092"/>
            <a:ext cx="3962400" cy="3086108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defRPr sz="1200"/>
            </a:lvl1pPr>
          </a:lstStyle>
          <a:p>
            <a:pPr lvl="0"/>
            <a:r>
              <a:rPr lang="de-DE" noProof="0"/>
              <a:t>Diagramm durch Klicken auf Symbol hinzufügen</a:t>
            </a:r>
            <a:endParaRPr lang="de-DE" noProof="0" dirty="0"/>
          </a:p>
        </p:txBody>
      </p:sp>
      <p:sp>
        <p:nvSpPr>
          <p:cNvPr id="10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marR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fld id="{64035955-D4DF-4360-912A-517416A0AD74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‹Nr.›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915935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mit Text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"/>
          <p:cNvSpPr>
            <a:spLocks noGrp="1"/>
          </p:cNvSpPr>
          <p:nvPr>
            <p:ph type="title"/>
          </p:nvPr>
        </p:nvSpPr>
        <p:spPr>
          <a:xfrm>
            <a:off x="457200" y="372533"/>
            <a:ext cx="2692400" cy="999067"/>
          </a:xfrm>
          <a:prstGeom prst="rect">
            <a:avLst/>
          </a:prstGeom>
        </p:spPr>
        <p:txBody>
          <a:bodyPr anchor="b"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14" name="Inhaltsplatzhalter 2"/>
          <p:cNvSpPr>
            <a:spLocks noGrp="1"/>
          </p:cNvSpPr>
          <p:nvPr>
            <p:ph idx="1"/>
          </p:nvPr>
        </p:nvSpPr>
        <p:spPr>
          <a:xfrm>
            <a:off x="457200" y="1503680"/>
            <a:ext cx="2692400" cy="3195327"/>
          </a:xfrm>
          <a:prstGeom prst="rect">
            <a:avLst/>
          </a:prstGeom>
        </p:spPr>
        <p:txBody>
          <a:bodyPr>
            <a:noAutofit/>
          </a:bodyPr>
          <a:lstStyle>
            <a:lvl1pPr marL="171450" indent="-171450">
              <a:buClr>
                <a:srgbClr val="D8413E"/>
              </a:buClr>
              <a:buFont typeface="Symbol" charset="2"/>
              <a:buChar char="-"/>
              <a:defRPr sz="1800">
                <a:solidFill>
                  <a:schemeClr val="tx1"/>
                </a:solidFill>
              </a:defRPr>
            </a:lvl1pPr>
            <a:lvl2pPr marL="628650" indent="-171450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</a:defRPr>
            </a:lvl2pPr>
            <a:lvl3pPr marL="1085850" indent="-171450">
              <a:buClr>
                <a:srgbClr val="D8413E"/>
              </a:buClr>
              <a:buFont typeface="Symbol" charset="2"/>
              <a:buChar char="-"/>
              <a:defRPr sz="1400">
                <a:solidFill>
                  <a:schemeClr val="tx1"/>
                </a:solidFill>
              </a:defRPr>
            </a:lvl3pPr>
            <a:lvl4pPr marL="1543050" indent="-171450">
              <a:buClr>
                <a:srgbClr val="D8413E"/>
              </a:buClr>
              <a:buFont typeface="Symbol" charset="2"/>
              <a:buChar char="-"/>
              <a:defRPr sz="1400">
                <a:solidFill>
                  <a:schemeClr val="tx1"/>
                </a:solidFill>
              </a:defRPr>
            </a:lvl4pPr>
            <a:lvl5pPr marL="2000250" indent="-171450">
              <a:buClr>
                <a:srgbClr val="D8413E"/>
              </a:buClr>
              <a:buFont typeface="Symbol" charset="2"/>
              <a:buChar char="-"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9" name="Bildplatzhalter 18"/>
          <p:cNvSpPr>
            <a:spLocks noGrp="1"/>
          </p:cNvSpPr>
          <p:nvPr>
            <p:ph type="pic" sz="quarter" idx="16"/>
          </p:nvPr>
        </p:nvSpPr>
        <p:spPr>
          <a:xfrm>
            <a:off x="3352800" y="762000"/>
            <a:ext cx="5791200" cy="3489344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lvl="0"/>
            <a:r>
              <a:rPr lang="de-DE" noProof="0"/>
              <a:t>Bild durch Klicken auf Symbol hinzufügen</a:t>
            </a:r>
          </a:p>
        </p:txBody>
      </p:sp>
      <p:sp>
        <p:nvSpPr>
          <p:cNvPr id="10" name="Inhaltsplatzhalter 2"/>
          <p:cNvSpPr>
            <a:spLocks noGrp="1"/>
          </p:cNvSpPr>
          <p:nvPr>
            <p:ph idx="19"/>
          </p:nvPr>
        </p:nvSpPr>
        <p:spPr>
          <a:xfrm>
            <a:off x="3352800" y="4368811"/>
            <a:ext cx="5334000" cy="330196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>
              <a:buClr>
                <a:srgbClr val="D8413E"/>
              </a:buClr>
              <a:buFont typeface="Symbol" charset="2"/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28650" indent="-171450">
              <a:buClr>
                <a:srgbClr val="D8413E"/>
              </a:buClr>
              <a:buFont typeface="Symbol" charset="2"/>
              <a:buChar char="-"/>
              <a:defRPr sz="1200"/>
            </a:lvl2pPr>
            <a:lvl3pPr marL="1085850" indent="-171450">
              <a:buClr>
                <a:srgbClr val="D8413E"/>
              </a:buClr>
              <a:buFont typeface="Symbol" charset="2"/>
              <a:buChar char="-"/>
              <a:defRPr sz="1200"/>
            </a:lvl3pPr>
            <a:lvl4pPr marL="1543050" indent="-171450">
              <a:buClr>
                <a:srgbClr val="D8413E"/>
              </a:buClr>
              <a:buFont typeface="Symbol" charset="2"/>
              <a:buChar char="-"/>
              <a:defRPr sz="1200"/>
            </a:lvl4pPr>
            <a:lvl5pPr marL="2000250" indent="-171450">
              <a:buClr>
                <a:srgbClr val="D8413E"/>
              </a:buClr>
              <a:buFont typeface="Symbol" charset="2"/>
              <a:buChar char="-"/>
              <a:defRPr sz="1200"/>
            </a:lvl5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9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marR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fld id="{01A9B2D6-5EFE-4937-AE57-083B7F8CA155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‹Nr.›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11809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folie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platzhalter 4"/>
          <p:cNvSpPr>
            <a:spLocks noGrp="1"/>
          </p:cNvSpPr>
          <p:nvPr>
            <p:ph type="body" sz="quarter" idx="13"/>
          </p:nvPr>
        </p:nvSpPr>
        <p:spPr bwMode="auto">
          <a:xfrm>
            <a:off x="3501688" y="-5922"/>
            <a:ext cx="5654316" cy="5152775"/>
          </a:xfrm>
          <a:custGeom>
            <a:avLst/>
            <a:gdLst>
              <a:gd name="connsiteX0" fmla="*/ 0 w 2419350"/>
              <a:gd name="connsiteY0" fmla="*/ 5172957 h 5172957"/>
              <a:gd name="connsiteX1" fmla="*/ 604838 w 2419350"/>
              <a:gd name="connsiteY1" fmla="*/ 0 h 5172957"/>
              <a:gd name="connsiteX2" fmla="*/ 1814513 w 2419350"/>
              <a:gd name="connsiteY2" fmla="*/ 0 h 5172957"/>
              <a:gd name="connsiteX3" fmla="*/ 2419350 w 2419350"/>
              <a:gd name="connsiteY3" fmla="*/ 5172957 h 5172957"/>
              <a:gd name="connsiteX4" fmla="*/ 0 w 2419350"/>
              <a:gd name="connsiteY4" fmla="*/ 5172957 h 5172957"/>
              <a:gd name="connsiteX0" fmla="*/ 0 w 2439138"/>
              <a:gd name="connsiteY0" fmla="*/ 5172957 h 5172957"/>
              <a:gd name="connsiteX1" fmla="*/ 604838 w 2439138"/>
              <a:gd name="connsiteY1" fmla="*/ 0 h 5172957"/>
              <a:gd name="connsiteX2" fmla="*/ 2439138 w 2439138"/>
              <a:gd name="connsiteY2" fmla="*/ 6439 h 5172957"/>
              <a:gd name="connsiteX3" fmla="*/ 2419350 w 2439138"/>
              <a:gd name="connsiteY3" fmla="*/ 5172957 h 5172957"/>
              <a:gd name="connsiteX4" fmla="*/ 0 w 2439138"/>
              <a:gd name="connsiteY4" fmla="*/ 5172957 h 5172957"/>
              <a:gd name="connsiteX0" fmla="*/ 3226626 w 5665764"/>
              <a:gd name="connsiteY0" fmla="*/ 5166518 h 5166518"/>
              <a:gd name="connsiteX1" fmla="*/ 0 w 5665764"/>
              <a:gd name="connsiteY1" fmla="*/ 6440 h 5166518"/>
              <a:gd name="connsiteX2" fmla="*/ 5665764 w 5665764"/>
              <a:gd name="connsiteY2" fmla="*/ 0 h 5166518"/>
              <a:gd name="connsiteX3" fmla="*/ 5645976 w 5665764"/>
              <a:gd name="connsiteY3" fmla="*/ 5166518 h 5166518"/>
              <a:gd name="connsiteX4" fmla="*/ 3226626 w 5665764"/>
              <a:gd name="connsiteY4" fmla="*/ 5166518 h 5166518"/>
              <a:gd name="connsiteX0" fmla="*/ 2421696 w 5665764"/>
              <a:gd name="connsiteY0" fmla="*/ 5192275 h 5192275"/>
              <a:gd name="connsiteX1" fmla="*/ 0 w 5665764"/>
              <a:gd name="connsiteY1" fmla="*/ 6440 h 5192275"/>
              <a:gd name="connsiteX2" fmla="*/ 5665764 w 5665764"/>
              <a:gd name="connsiteY2" fmla="*/ 0 h 5192275"/>
              <a:gd name="connsiteX3" fmla="*/ 5645976 w 5665764"/>
              <a:gd name="connsiteY3" fmla="*/ 5166518 h 5192275"/>
              <a:gd name="connsiteX4" fmla="*/ 2421696 w 5665764"/>
              <a:gd name="connsiteY4" fmla="*/ 5192275 h 5192275"/>
              <a:gd name="connsiteX0" fmla="*/ 2421696 w 5665764"/>
              <a:gd name="connsiteY0" fmla="*/ 5183177 h 5183177"/>
              <a:gd name="connsiteX1" fmla="*/ 0 w 5665764"/>
              <a:gd name="connsiteY1" fmla="*/ 6440 h 5183177"/>
              <a:gd name="connsiteX2" fmla="*/ 5665764 w 5665764"/>
              <a:gd name="connsiteY2" fmla="*/ 0 h 5183177"/>
              <a:gd name="connsiteX3" fmla="*/ 5645976 w 5665764"/>
              <a:gd name="connsiteY3" fmla="*/ 5166518 h 5183177"/>
              <a:gd name="connsiteX4" fmla="*/ 2421696 w 5665764"/>
              <a:gd name="connsiteY4" fmla="*/ 5183177 h 5183177"/>
              <a:gd name="connsiteX0" fmla="*/ 2421696 w 5665764"/>
              <a:gd name="connsiteY0" fmla="*/ 5174079 h 5174079"/>
              <a:gd name="connsiteX1" fmla="*/ 0 w 5665764"/>
              <a:gd name="connsiteY1" fmla="*/ 6440 h 5174079"/>
              <a:gd name="connsiteX2" fmla="*/ 5665764 w 5665764"/>
              <a:gd name="connsiteY2" fmla="*/ 0 h 5174079"/>
              <a:gd name="connsiteX3" fmla="*/ 5645976 w 5665764"/>
              <a:gd name="connsiteY3" fmla="*/ 5166518 h 5174079"/>
              <a:gd name="connsiteX4" fmla="*/ 2421696 w 5665764"/>
              <a:gd name="connsiteY4" fmla="*/ 5174079 h 5174079"/>
              <a:gd name="connsiteX0" fmla="*/ 2417147 w 5665764"/>
              <a:gd name="connsiteY0" fmla="*/ 5169530 h 5169530"/>
              <a:gd name="connsiteX1" fmla="*/ 0 w 5665764"/>
              <a:gd name="connsiteY1" fmla="*/ 6440 h 5169530"/>
              <a:gd name="connsiteX2" fmla="*/ 5665764 w 5665764"/>
              <a:gd name="connsiteY2" fmla="*/ 0 h 5169530"/>
              <a:gd name="connsiteX3" fmla="*/ 5645976 w 5665764"/>
              <a:gd name="connsiteY3" fmla="*/ 5166518 h 5169530"/>
              <a:gd name="connsiteX4" fmla="*/ 2417147 w 5665764"/>
              <a:gd name="connsiteY4" fmla="*/ 5169530 h 5169530"/>
              <a:gd name="connsiteX0" fmla="*/ 2417147 w 5652116"/>
              <a:gd name="connsiteY0" fmla="*/ 5164981 h 5164981"/>
              <a:gd name="connsiteX1" fmla="*/ 0 w 5652116"/>
              <a:gd name="connsiteY1" fmla="*/ 1891 h 5164981"/>
              <a:gd name="connsiteX2" fmla="*/ 5652116 w 5652116"/>
              <a:gd name="connsiteY2" fmla="*/ 0 h 5164981"/>
              <a:gd name="connsiteX3" fmla="*/ 5645976 w 5652116"/>
              <a:gd name="connsiteY3" fmla="*/ 5161969 h 5164981"/>
              <a:gd name="connsiteX4" fmla="*/ 2417147 w 5652116"/>
              <a:gd name="connsiteY4" fmla="*/ 5164981 h 5164981"/>
              <a:gd name="connsiteX0" fmla="*/ 2417147 w 5646219"/>
              <a:gd name="connsiteY0" fmla="*/ 5163090 h 5163090"/>
              <a:gd name="connsiteX1" fmla="*/ 0 w 5646219"/>
              <a:gd name="connsiteY1" fmla="*/ 0 h 5163090"/>
              <a:gd name="connsiteX2" fmla="*/ 5638468 w 5646219"/>
              <a:gd name="connsiteY2" fmla="*/ 11757 h 5163090"/>
              <a:gd name="connsiteX3" fmla="*/ 5645976 w 5646219"/>
              <a:gd name="connsiteY3" fmla="*/ 5160078 h 5163090"/>
              <a:gd name="connsiteX4" fmla="*/ 2417147 w 5646219"/>
              <a:gd name="connsiteY4" fmla="*/ 5163090 h 5163090"/>
              <a:gd name="connsiteX0" fmla="*/ 2417147 w 5646219"/>
              <a:gd name="connsiteY0" fmla="*/ 5164981 h 5164981"/>
              <a:gd name="connsiteX1" fmla="*/ 0 w 5646219"/>
              <a:gd name="connsiteY1" fmla="*/ 1891 h 5164981"/>
              <a:gd name="connsiteX2" fmla="*/ 5638468 w 5646219"/>
              <a:gd name="connsiteY2" fmla="*/ 0 h 5164981"/>
              <a:gd name="connsiteX3" fmla="*/ 5645976 w 5646219"/>
              <a:gd name="connsiteY3" fmla="*/ 5161969 h 5164981"/>
              <a:gd name="connsiteX4" fmla="*/ 2417147 w 5646219"/>
              <a:gd name="connsiteY4" fmla="*/ 5164981 h 5164981"/>
              <a:gd name="connsiteX0" fmla="*/ 2417147 w 5641803"/>
              <a:gd name="connsiteY0" fmla="*/ 5164981 h 5164981"/>
              <a:gd name="connsiteX1" fmla="*/ 0 w 5641803"/>
              <a:gd name="connsiteY1" fmla="*/ 1891 h 5164981"/>
              <a:gd name="connsiteX2" fmla="*/ 5638468 w 5641803"/>
              <a:gd name="connsiteY2" fmla="*/ 0 h 5164981"/>
              <a:gd name="connsiteX3" fmla="*/ 5641426 w 5641803"/>
              <a:gd name="connsiteY3" fmla="*/ 5161969 h 5164981"/>
              <a:gd name="connsiteX4" fmla="*/ 2417147 w 5641803"/>
              <a:gd name="connsiteY4" fmla="*/ 5164981 h 5164981"/>
              <a:gd name="connsiteX0" fmla="*/ 2417147 w 5643017"/>
              <a:gd name="connsiteY0" fmla="*/ 5174079 h 5174079"/>
              <a:gd name="connsiteX1" fmla="*/ 0 w 5643017"/>
              <a:gd name="connsiteY1" fmla="*/ 10989 h 5174079"/>
              <a:gd name="connsiteX2" fmla="*/ 5643017 w 5643017"/>
              <a:gd name="connsiteY2" fmla="*/ 0 h 5174079"/>
              <a:gd name="connsiteX3" fmla="*/ 5641426 w 5643017"/>
              <a:gd name="connsiteY3" fmla="*/ 5171067 h 5174079"/>
              <a:gd name="connsiteX4" fmla="*/ 2417147 w 5643017"/>
              <a:gd name="connsiteY4" fmla="*/ 5174079 h 5174079"/>
              <a:gd name="connsiteX0" fmla="*/ 2417147 w 5643017"/>
              <a:gd name="connsiteY0" fmla="*/ 5174079 h 5174079"/>
              <a:gd name="connsiteX1" fmla="*/ 0 w 5643017"/>
              <a:gd name="connsiteY1" fmla="*/ 4609 h 5174079"/>
              <a:gd name="connsiteX2" fmla="*/ 5643017 w 5643017"/>
              <a:gd name="connsiteY2" fmla="*/ 0 h 5174079"/>
              <a:gd name="connsiteX3" fmla="*/ 5641426 w 5643017"/>
              <a:gd name="connsiteY3" fmla="*/ 5171067 h 5174079"/>
              <a:gd name="connsiteX4" fmla="*/ 2417147 w 5643017"/>
              <a:gd name="connsiteY4" fmla="*/ 5174079 h 5174079"/>
              <a:gd name="connsiteX0" fmla="*/ 2417147 w 5654316"/>
              <a:gd name="connsiteY0" fmla="*/ 5174079 h 5177448"/>
              <a:gd name="connsiteX1" fmla="*/ 0 w 5654316"/>
              <a:gd name="connsiteY1" fmla="*/ 4609 h 5177448"/>
              <a:gd name="connsiteX2" fmla="*/ 5643017 w 5654316"/>
              <a:gd name="connsiteY2" fmla="*/ 0 h 5177448"/>
              <a:gd name="connsiteX3" fmla="*/ 5654126 w 5654316"/>
              <a:gd name="connsiteY3" fmla="*/ 5177448 h 5177448"/>
              <a:gd name="connsiteX4" fmla="*/ 2417147 w 5654316"/>
              <a:gd name="connsiteY4" fmla="*/ 5174079 h 5177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54316" h="5177448">
                <a:moveTo>
                  <a:pt x="2417147" y="5174079"/>
                </a:moveTo>
                <a:lnTo>
                  <a:pt x="0" y="4609"/>
                </a:lnTo>
                <a:lnTo>
                  <a:pt x="5643017" y="0"/>
                </a:lnTo>
                <a:cubicBezTo>
                  <a:pt x="5640970" y="1720656"/>
                  <a:pt x="5656173" y="3456792"/>
                  <a:pt x="5654126" y="5177448"/>
                </a:cubicBezTo>
                <a:lnTo>
                  <a:pt x="2417147" y="517407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4pPr>
              <a:defRPr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</a:defRPr>
            </a:lvl4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1"/>
          </p:nvPr>
        </p:nvSpPr>
        <p:spPr bwMode="auto">
          <a:xfrm>
            <a:off x="4429719" y="-4153"/>
            <a:ext cx="4711557" cy="5154092"/>
          </a:xfrm>
          <a:custGeom>
            <a:avLst/>
            <a:gdLst>
              <a:gd name="connsiteX0" fmla="*/ 0 w 1466850"/>
              <a:gd name="connsiteY0" fmla="*/ 1608226 h 1608226"/>
              <a:gd name="connsiteX1" fmla="*/ 366713 w 1466850"/>
              <a:gd name="connsiteY1" fmla="*/ 0 h 1608226"/>
              <a:gd name="connsiteX2" fmla="*/ 1466850 w 1466850"/>
              <a:gd name="connsiteY2" fmla="*/ 0 h 1608226"/>
              <a:gd name="connsiteX3" fmla="*/ 1100138 w 1466850"/>
              <a:gd name="connsiteY3" fmla="*/ 1608226 h 1608226"/>
              <a:gd name="connsiteX4" fmla="*/ 0 w 1466850"/>
              <a:gd name="connsiteY4" fmla="*/ 1608226 h 1608226"/>
              <a:gd name="connsiteX0" fmla="*/ 0 w 2304312"/>
              <a:gd name="connsiteY0" fmla="*/ 1608226 h 1614665"/>
              <a:gd name="connsiteX1" fmla="*/ 366713 w 2304312"/>
              <a:gd name="connsiteY1" fmla="*/ 0 h 1614665"/>
              <a:gd name="connsiteX2" fmla="*/ 1466850 w 2304312"/>
              <a:gd name="connsiteY2" fmla="*/ 0 h 1614665"/>
              <a:gd name="connsiteX3" fmla="*/ 2304312 w 2304312"/>
              <a:gd name="connsiteY3" fmla="*/ 1614665 h 1614665"/>
              <a:gd name="connsiteX4" fmla="*/ 0 w 2304312"/>
              <a:gd name="connsiteY4" fmla="*/ 1608226 h 1614665"/>
              <a:gd name="connsiteX0" fmla="*/ 0 w 4725205"/>
              <a:gd name="connsiteY0" fmla="*/ 5162795 h 5169234"/>
              <a:gd name="connsiteX1" fmla="*/ 366713 w 4725205"/>
              <a:gd name="connsiteY1" fmla="*/ 3554569 h 5169234"/>
              <a:gd name="connsiteX2" fmla="*/ 4725205 w 4725205"/>
              <a:gd name="connsiteY2" fmla="*/ 0 h 5169234"/>
              <a:gd name="connsiteX3" fmla="*/ 2304312 w 4725205"/>
              <a:gd name="connsiteY3" fmla="*/ 5169234 h 5169234"/>
              <a:gd name="connsiteX4" fmla="*/ 0 w 4725205"/>
              <a:gd name="connsiteY4" fmla="*/ 5162795 h 5169234"/>
              <a:gd name="connsiteX0" fmla="*/ 0 w 4725205"/>
              <a:gd name="connsiteY0" fmla="*/ 5162795 h 5169234"/>
              <a:gd name="connsiteX1" fmla="*/ 2369378 w 4725205"/>
              <a:gd name="connsiteY1" fmla="*/ 19319 h 5169234"/>
              <a:gd name="connsiteX2" fmla="*/ 4725205 w 4725205"/>
              <a:gd name="connsiteY2" fmla="*/ 0 h 5169234"/>
              <a:gd name="connsiteX3" fmla="*/ 2304312 w 4725205"/>
              <a:gd name="connsiteY3" fmla="*/ 5169234 h 5169234"/>
              <a:gd name="connsiteX4" fmla="*/ 0 w 4725205"/>
              <a:gd name="connsiteY4" fmla="*/ 5162795 h 5169234"/>
              <a:gd name="connsiteX0" fmla="*/ 0 w 4725205"/>
              <a:gd name="connsiteY0" fmla="*/ 5162795 h 5169234"/>
              <a:gd name="connsiteX1" fmla="*/ 2382257 w 4725205"/>
              <a:gd name="connsiteY1" fmla="*/ 1 h 5169234"/>
              <a:gd name="connsiteX2" fmla="*/ 4725205 w 4725205"/>
              <a:gd name="connsiteY2" fmla="*/ 0 h 5169234"/>
              <a:gd name="connsiteX3" fmla="*/ 2304312 w 4725205"/>
              <a:gd name="connsiteY3" fmla="*/ 5169234 h 5169234"/>
              <a:gd name="connsiteX4" fmla="*/ 0 w 4725205"/>
              <a:gd name="connsiteY4" fmla="*/ 5162795 h 5169234"/>
              <a:gd name="connsiteX0" fmla="*/ 0 w 4720656"/>
              <a:gd name="connsiteY0" fmla="*/ 5176443 h 5176443"/>
              <a:gd name="connsiteX1" fmla="*/ 2377708 w 4720656"/>
              <a:gd name="connsiteY1" fmla="*/ 1 h 5176443"/>
              <a:gd name="connsiteX2" fmla="*/ 4720656 w 4720656"/>
              <a:gd name="connsiteY2" fmla="*/ 0 h 5176443"/>
              <a:gd name="connsiteX3" fmla="*/ 2299763 w 4720656"/>
              <a:gd name="connsiteY3" fmla="*/ 5169234 h 5176443"/>
              <a:gd name="connsiteX4" fmla="*/ 0 w 4720656"/>
              <a:gd name="connsiteY4" fmla="*/ 5176443 h 5176443"/>
              <a:gd name="connsiteX0" fmla="*/ 0 w 4720656"/>
              <a:gd name="connsiteY0" fmla="*/ 5176443 h 5176443"/>
              <a:gd name="connsiteX1" fmla="*/ 2377708 w 4720656"/>
              <a:gd name="connsiteY1" fmla="*/ 1 h 5176443"/>
              <a:gd name="connsiteX2" fmla="*/ 4720656 w 4720656"/>
              <a:gd name="connsiteY2" fmla="*/ 0 h 5176443"/>
              <a:gd name="connsiteX3" fmla="*/ 2299763 w 4720656"/>
              <a:gd name="connsiteY3" fmla="*/ 5169234 h 5176443"/>
              <a:gd name="connsiteX4" fmla="*/ 0 w 4720656"/>
              <a:gd name="connsiteY4" fmla="*/ 5176443 h 5176443"/>
              <a:gd name="connsiteX0" fmla="*/ 0 w 4711557"/>
              <a:gd name="connsiteY0" fmla="*/ 5167345 h 5169234"/>
              <a:gd name="connsiteX1" fmla="*/ 2368609 w 4711557"/>
              <a:gd name="connsiteY1" fmla="*/ 1 h 5169234"/>
              <a:gd name="connsiteX2" fmla="*/ 4711557 w 4711557"/>
              <a:gd name="connsiteY2" fmla="*/ 0 h 5169234"/>
              <a:gd name="connsiteX3" fmla="*/ 2290664 w 4711557"/>
              <a:gd name="connsiteY3" fmla="*/ 5169234 h 5169234"/>
              <a:gd name="connsiteX4" fmla="*/ 0 w 4711557"/>
              <a:gd name="connsiteY4" fmla="*/ 5167345 h 5169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11557" h="5169234">
                <a:moveTo>
                  <a:pt x="0" y="5167345"/>
                </a:moveTo>
                <a:lnTo>
                  <a:pt x="2368609" y="1"/>
                </a:lnTo>
                <a:lnTo>
                  <a:pt x="4711557" y="0"/>
                </a:lnTo>
                <a:lnTo>
                  <a:pt x="2290664" y="5169234"/>
                </a:lnTo>
                <a:lnTo>
                  <a:pt x="0" y="5167345"/>
                </a:lnTo>
                <a:close/>
              </a:path>
            </a:pathLst>
          </a:custGeom>
          <a:solidFill>
            <a:srgbClr val="FF5451">
              <a:alpha val="5019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4pPr>
              <a:defRPr>
                <a:ln>
                  <a:solidFill>
                    <a:srgbClr val="FF5451"/>
                  </a:solidFill>
                </a:ln>
                <a:solidFill>
                  <a:srgbClr val="FF5451"/>
                </a:solidFill>
              </a:defRPr>
            </a:lvl4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5113728" y="1066801"/>
            <a:ext cx="3562911" cy="350998"/>
          </a:xfrm>
        </p:spPr>
        <p:txBody>
          <a:bodyPr anchor="b">
            <a:noAutofit/>
          </a:bodyPr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7" name="Bildplatzhalter"/>
          <p:cNvSpPr>
            <a:spLocks noGrp="1"/>
          </p:cNvSpPr>
          <p:nvPr>
            <p:ph type="pic" sz="quarter" idx="10"/>
          </p:nvPr>
        </p:nvSpPr>
        <p:spPr bwMode="auto">
          <a:xfrm>
            <a:off x="-1" y="0"/>
            <a:ext cx="6115051" cy="5149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1800" baseline="0"/>
            </a:lvl1pPr>
          </a:lstStyle>
          <a:p>
            <a:pPr lvl="0"/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113728" y="1447164"/>
            <a:ext cx="3562911" cy="2201545"/>
          </a:xfrm>
        </p:spPr>
        <p:txBody>
          <a:bodyPr anchor="t"/>
          <a:lstStyle>
            <a:lvl1pPr algn="r">
              <a:defRPr sz="2800" b="1" cap="all">
                <a:solidFill>
                  <a:srgbClr val="FFFFFF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241996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folie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platzhalter 4"/>
          <p:cNvSpPr>
            <a:spLocks noGrp="1"/>
          </p:cNvSpPr>
          <p:nvPr>
            <p:ph type="body" sz="quarter" idx="13"/>
          </p:nvPr>
        </p:nvSpPr>
        <p:spPr bwMode="auto">
          <a:xfrm flipH="1">
            <a:off x="-14439" y="-5922"/>
            <a:ext cx="5654316" cy="5152775"/>
          </a:xfrm>
          <a:custGeom>
            <a:avLst/>
            <a:gdLst>
              <a:gd name="connsiteX0" fmla="*/ 0 w 2419350"/>
              <a:gd name="connsiteY0" fmla="*/ 5172957 h 5172957"/>
              <a:gd name="connsiteX1" fmla="*/ 604838 w 2419350"/>
              <a:gd name="connsiteY1" fmla="*/ 0 h 5172957"/>
              <a:gd name="connsiteX2" fmla="*/ 1814513 w 2419350"/>
              <a:gd name="connsiteY2" fmla="*/ 0 h 5172957"/>
              <a:gd name="connsiteX3" fmla="*/ 2419350 w 2419350"/>
              <a:gd name="connsiteY3" fmla="*/ 5172957 h 5172957"/>
              <a:gd name="connsiteX4" fmla="*/ 0 w 2419350"/>
              <a:gd name="connsiteY4" fmla="*/ 5172957 h 5172957"/>
              <a:gd name="connsiteX0" fmla="*/ 0 w 2439138"/>
              <a:gd name="connsiteY0" fmla="*/ 5172957 h 5172957"/>
              <a:gd name="connsiteX1" fmla="*/ 604838 w 2439138"/>
              <a:gd name="connsiteY1" fmla="*/ 0 h 5172957"/>
              <a:gd name="connsiteX2" fmla="*/ 2439138 w 2439138"/>
              <a:gd name="connsiteY2" fmla="*/ 6439 h 5172957"/>
              <a:gd name="connsiteX3" fmla="*/ 2419350 w 2439138"/>
              <a:gd name="connsiteY3" fmla="*/ 5172957 h 5172957"/>
              <a:gd name="connsiteX4" fmla="*/ 0 w 2439138"/>
              <a:gd name="connsiteY4" fmla="*/ 5172957 h 5172957"/>
              <a:gd name="connsiteX0" fmla="*/ 3226626 w 5665764"/>
              <a:gd name="connsiteY0" fmla="*/ 5166518 h 5166518"/>
              <a:gd name="connsiteX1" fmla="*/ 0 w 5665764"/>
              <a:gd name="connsiteY1" fmla="*/ 6440 h 5166518"/>
              <a:gd name="connsiteX2" fmla="*/ 5665764 w 5665764"/>
              <a:gd name="connsiteY2" fmla="*/ 0 h 5166518"/>
              <a:gd name="connsiteX3" fmla="*/ 5645976 w 5665764"/>
              <a:gd name="connsiteY3" fmla="*/ 5166518 h 5166518"/>
              <a:gd name="connsiteX4" fmla="*/ 3226626 w 5665764"/>
              <a:gd name="connsiteY4" fmla="*/ 5166518 h 5166518"/>
              <a:gd name="connsiteX0" fmla="*/ 2421696 w 5665764"/>
              <a:gd name="connsiteY0" fmla="*/ 5192275 h 5192275"/>
              <a:gd name="connsiteX1" fmla="*/ 0 w 5665764"/>
              <a:gd name="connsiteY1" fmla="*/ 6440 h 5192275"/>
              <a:gd name="connsiteX2" fmla="*/ 5665764 w 5665764"/>
              <a:gd name="connsiteY2" fmla="*/ 0 h 5192275"/>
              <a:gd name="connsiteX3" fmla="*/ 5645976 w 5665764"/>
              <a:gd name="connsiteY3" fmla="*/ 5166518 h 5192275"/>
              <a:gd name="connsiteX4" fmla="*/ 2421696 w 5665764"/>
              <a:gd name="connsiteY4" fmla="*/ 5192275 h 5192275"/>
              <a:gd name="connsiteX0" fmla="*/ 2421696 w 5665764"/>
              <a:gd name="connsiteY0" fmla="*/ 5183177 h 5183177"/>
              <a:gd name="connsiteX1" fmla="*/ 0 w 5665764"/>
              <a:gd name="connsiteY1" fmla="*/ 6440 h 5183177"/>
              <a:gd name="connsiteX2" fmla="*/ 5665764 w 5665764"/>
              <a:gd name="connsiteY2" fmla="*/ 0 h 5183177"/>
              <a:gd name="connsiteX3" fmla="*/ 5645976 w 5665764"/>
              <a:gd name="connsiteY3" fmla="*/ 5166518 h 5183177"/>
              <a:gd name="connsiteX4" fmla="*/ 2421696 w 5665764"/>
              <a:gd name="connsiteY4" fmla="*/ 5183177 h 5183177"/>
              <a:gd name="connsiteX0" fmla="*/ 2421696 w 5665764"/>
              <a:gd name="connsiteY0" fmla="*/ 5174079 h 5174079"/>
              <a:gd name="connsiteX1" fmla="*/ 0 w 5665764"/>
              <a:gd name="connsiteY1" fmla="*/ 6440 h 5174079"/>
              <a:gd name="connsiteX2" fmla="*/ 5665764 w 5665764"/>
              <a:gd name="connsiteY2" fmla="*/ 0 h 5174079"/>
              <a:gd name="connsiteX3" fmla="*/ 5645976 w 5665764"/>
              <a:gd name="connsiteY3" fmla="*/ 5166518 h 5174079"/>
              <a:gd name="connsiteX4" fmla="*/ 2421696 w 5665764"/>
              <a:gd name="connsiteY4" fmla="*/ 5174079 h 5174079"/>
              <a:gd name="connsiteX0" fmla="*/ 2417147 w 5665764"/>
              <a:gd name="connsiteY0" fmla="*/ 5169530 h 5169530"/>
              <a:gd name="connsiteX1" fmla="*/ 0 w 5665764"/>
              <a:gd name="connsiteY1" fmla="*/ 6440 h 5169530"/>
              <a:gd name="connsiteX2" fmla="*/ 5665764 w 5665764"/>
              <a:gd name="connsiteY2" fmla="*/ 0 h 5169530"/>
              <a:gd name="connsiteX3" fmla="*/ 5645976 w 5665764"/>
              <a:gd name="connsiteY3" fmla="*/ 5166518 h 5169530"/>
              <a:gd name="connsiteX4" fmla="*/ 2417147 w 5665764"/>
              <a:gd name="connsiteY4" fmla="*/ 5169530 h 5169530"/>
              <a:gd name="connsiteX0" fmla="*/ 2417147 w 5652116"/>
              <a:gd name="connsiteY0" fmla="*/ 5164981 h 5164981"/>
              <a:gd name="connsiteX1" fmla="*/ 0 w 5652116"/>
              <a:gd name="connsiteY1" fmla="*/ 1891 h 5164981"/>
              <a:gd name="connsiteX2" fmla="*/ 5652116 w 5652116"/>
              <a:gd name="connsiteY2" fmla="*/ 0 h 5164981"/>
              <a:gd name="connsiteX3" fmla="*/ 5645976 w 5652116"/>
              <a:gd name="connsiteY3" fmla="*/ 5161969 h 5164981"/>
              <a:gd name="connsiteX4" fmla="*/ 2417147 w 5652116"/>
              <a:gd name="connsiteY4" fmla="*/ 5164981 h 5164981"/>
              <a:gd name="connsiteX0" fmla="*/ 2417147 w 5646219"/>
              <a:gd name="connsiteY0" fmla="*/ 5163090 h 5163090"/>
              <a:gd name="connsiteX1" fmla="*/ 0 w 5646219"/>
              <a:gd name="connsiteY1" fmla="*/ 0 h 5163090"/>
              <a:gd name="connsiteX2" fmla="*/ 5638468 w 5646219"/>
              <a:gd name="connsiteY2" fmla="*/ 11757 h 5163090"/>
              <a:gd name="connsiteX3" fmla="*/ 5645976 w 5646219"/>
              <a:gd name="connsiteY3" fmla="*/ 5160078 h 5163090"/>
              <a:gd name="connsiteX4" fmla="*/ 2417147 w 5646219"/>
              <a:gd name="connsiteY4" fmla="*/ 5163090 h 5163090"/>
              <a:gd name="connsiteX0" fmla="*/ 2417147 w 5646219"/>
              <a:gd name="connsiteY0" fmla="*/ 5164981 h 5164981"/>
              <a:gd name="connsiteX1" fmla="*/ 0 w 5646219"/>
              <a:gd name="connsiteY1" fmla="*/ 1891 h 5164981"/>
              <a:gd name="connsiteX2" fmla="*/ 5638468 w 5646219"/>
              <a:gd name="connsiteY2" fmla="*/ 0 h 5164981"/>
              <a:gd name="connsiteX3" fmla="*/ 5645976 w 5646219"/>
              <a:gd name="connsiteY3" fmla="*/ 5161969 h 5164981"/>
              <a:gd name="connsiteX4" fmla="*/ 2417147 w 5646219"/>
              <a:gd name="connsiteY4" fmla="*/ 5164981 h 5164981"/>
              <a:gd name="connsiteX0" fmla="*/ 2417147 w 5641803"/>
              <a:gd name="connsiteY0" fmla="*/ 5164981 h 5164981"/>
              <a:gd name="connsiteX1" fmla="*/ 0 w 5641803"/>
              <a:gd name="connsiteY1" fmla="*/ 1891 h 5164981"/>
              <a:gd name="connsiteX2" fmla="*/ 5638468 w 5641803"/>
              <a:gd name="connsiteY2" fmla="*/ 0 h 5164981"/>
              <a:gd name="connsiteX3" fmla="*/ 5641426 w 5641803"/>
              <a:gd name="connsiteY3" fmla="*/ 5161969 h 5164981"/>
              <a:gd name="connsiteX4" fmla="*/ 2417147 w 5641803"/>
              <a:gd name="connsiteY4" fmla="*/ 5164981 h 5164981"/>
              <a:gd name="connsiteX0" fmla="*/ 2417147 w 5643017"/>
              <a:gd name="connsiteY0" fmla="*/ 5174079 h 5174079"/>
              <a:gd name="connsiteX1" fmla="*/ 0 w 5643017"/>
              <a:gd name="connsiteY1" fmla="*/ 10989 h 5174079"/>
              <a:gd name="connsiteX2" fmla="*/ 5643017 w 5643017"/>
              <a:gd name="connsiteY2" fmla="*/ 0 h 5174079"/>
              <a:gd name="connsiteX3" fmla="*/ 5641426 w 5643017"/>
              <a:gd name="connsiteY3" fmla="*/ 5171067 h 5174079"/>
              <a:gd name="connsiteX4" fmla="*/ 2417147 w 5643017"/>
              <a:gd name="connsiteY4" fmla="*/ 5174079 h 5174079"/>
              <a:gd name="connsiteX0" fmla="*/ 2417147 w 5643017"/>
              <a:gd name="connsiteY0" fmla="*/ 5174079 h 5174079"/>
              <a:gd name="connsiteX1" fmla="*/ 0 w 5643017"/>
              <a:gd name="connsiteY1" fmla="*/ 4609 h 5174079"/>
              <a:gd name="connsiteX2" fmla="*/ 5643017 w 5643017"/>
              <a:gd name="connsiteY2" fmla="*/ 0 h 5174079"/>
              <a:gd name="connsiteX3" fmla="*/ 5641426 w 5643017"/>
              <a:gd name="connsiteY3" fmla="*/ 5171067 h 5174079"/>
              <a:gd name="connsiteX4" fmla="*/ 2417147 w 5643017"/>
              <a:gd name="connsiteY4" fmla="*/ 5174079 h 5174079"/>
              <a:gd name="connsiteX0" fmla="*/ 2417147 w 5654316"/>
              <a:gd name="connsiteY0" fmla="*/ 5174079 h 5177448"/>
              <a:gd name="connsiteX1" fmla="*/ 0 w 5654316"/>
              <a:gd name="connsiteY1" fmla="*/ 4609 h 5177448"/>
              <a:gd name="connsiteX2" fmla="*/ 5643017 w 5654316"/>
              <a:gd name="connsiteY2" fmla="*/ 0 h 5177448"/>
              <a:gd name="connsiteX3" fmla="*/ 5654126 w 5654316"/>
              <a:gd name="connsiteY3" fmla="*/ 5177448 h 5177448"/>
              <a:gd name="connsiteX4" fmla="*/ 2417147 w 5654316"/>
              <a:gd name="connsiteY4" fmla="*/ 5174079 h 5177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54316" h="5177448">
                <a:moveTo>
                  <a:pt x="2417147" y="5174079"/>
                </a:moveTo>
                <a:lnTo>
                  <a:pt x="0" y="4609"/>
                </a:lnTo>
                <a:lnTo>
                  <a:pt x="5643017" y="0"/>
                </a:lnTo>
                <a:cubicBezTo>
                  <a:pt x="5640970" y="1720656"/>
                  <a:pt x="5656173" y="3456792"/>
                  <a:pt x="5654126" y="5177448"/>
                </a:cubicBezTo>
                <a:lnTo>
                  <a:pt x="2417147" y="517407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4pPr>
              <a:defRPr>
                <a:ln>
                  <a:noFill/>
                </a:ln>
                <a:noFill/>
              </a:defRPr>
            </a:lvl4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1"/>
          </p:nvPr>
        </p:nvSpPr>
        <p:spPr bwMode="auto">
          <a:xfrm flipH="1">
            <a:off x="-14439" y="-4153"/>
            <a:ext cx="4711557" cy="5154092"/>
          </a:xfrm>
          <a:custGeom>
            <a:avLst/>
            <a:gdLst>
              <a:gd name="connsiteX0" fmla="*/ 0 w 1466850"/>
              <a:gd name="connsiteY0" fmla="*/ 1608226 h 1608226"/>
              <a:gd name="connsiteX1" fmla="*/ 366713 w 1466850"/>
              <a:gd name="connsiteY1" fmla="*/ 0 h 1608226"/>
              <a:gd name="connsiteX2" fmla="*/ 1466850 w 1466850"/>
              <a:gd name="connsiteY2" fmla="*/ 0 h 1608226"/>
              <a:gd name="connsiteX3" fmla="*/ 1100138 w 1466850"/>
              <a:gd name="connsiteY3" fmla="*/ 1608226 h 1608226"/>
              <a:gd name="connsiteX4" fmla="*/ 0 w 1466850"/>
              <a:gd name="connsiteY4" fmla="*/ 1608226 h 1608226"/>
              <a:gd name="connsiteX0" fmla="*/ 0 w 2304312"/>
              <a:gd name="connsiteY0" fmla="*/ 1608226 h 1614665"/>
              <a:gd name="connsiteX1" fmla="*/ 366713 w 2304312"/>
              <a:gd name="connsiteY1" fmla="*/ 0 h 1614665"/>
              <a:gd name="connsiteX2" fmla="*/ 1466850 w 2304312"/>
              <a:gd name="connsiteY2" fmla="*/ 0 h 1614665"/>
              <a:gd name="connsiteX3" fmla="*/ 2304312 w 2304312"/>
              <a:gd name="connsiteY3" fmla="*/ 1614665 h 1614665"/>
              <a:gd name="connsiteX4" fmla="*/ 0 w 2304312"/>
              <a:gd name="connsiteY4" fmla="*/ 1608226 h 1614665"/>
              <a:gd name="connsiteX0" fmla="*/ 0 w 4725205"/>
              <a:gd name="connsiteY0" fmla="*/ 5162795 h 5169234"/>
              <a:gd name="connsiteX1" fmla="*/ 366713 w 4725205"/>
              <a:gd name="connsiteY1" fmla="*/ 3554569 h 5169234"/>
              <a:gd name="connsiteX2" fmla="*/ 4725205 w 4725205"/>
              <a:gd name="connsiteY2" fmla="*/ 0 h 5169234"/>
              <a:gd name="connsiteX3" fmla="*/ 2304312 w 4725205"/>
              <a:gd name="connsiteY3" fmla="*/ 5169234 h 5169234"/>
              <a:gd name="connsiteX4" fmla="*/ 0 w 4725205"/>
              <a:gd name="connsiteY4" fmla="*/ 5162795 h 5169234"/>
              <a:gd name="connsiteX0" fmla="*/ 0 w 4725205"/>
              <a:gd name="connsiteY0" fmla="*/ 5162795 h 5169234"/>
              <a:gd name="connsiteX1" fmla="*/ 2369378 w 4725205"/>
              <a:gd name="connsiteY1" fmla="*/ 19319 h 5169234"/>
              <a:gd name="connsiteX2" fmla="*/ 4725205 w 4725205"/>
              <a:gd name="connsiteY2" fmla="*/ 0 h 5169234"/>
              <a:gd name="connsiteX3" fmla="*/ 2304312 w 4725205"/>
              <a:gd name="connsiteY3" fmla="*/ 5169234 h 5169234"/>
              <a:gd name="connsiteX4" fmla="*/ 0 w 4725205"/>
              <a:gd name="connsiteY4" fmla="*/ 5162795 h 5169234"/>
              <a:gd name="connsiteX0" fmla="*/ 0 w 4725205"/>
              <a:gd name="connsiteY0" fmla="*/ 5162795 h 5169234"/>
              <a:gd name="connsiteX1" fmla="*/ 2382257 w 4725205"/>
              <a:gd name="connsiteY1" fmla="*/ 1 h 5169234"/>
              <a:gd name="connsiteX2" fmla="*/ 4725205 w 4725205"/>
              <a:gd name="connsiteY2" fmla="*/ 0 h 5169234"/>
              <a:gd name="connsiteX3" fmla="*/ 2304312 w 4725205"/>
              <a:gd name="connsiteY3" fmla="*/ 5169234 h 5169234"/>
              <a:gd name="connsiteX4" fmla="*/ 0 w 4725205"/>
              <a:gd name="connsiteY4" fmla="*/ 5162795 h 5169234"/>
              <a:gd name="connsiteX0" fmla="*/ 0 w 4720656"/>
              <a:gd name="connsiteY0" fmla="*/ 5176443 h 5176443"/>
              <a:gd name="connsiteX1" fmla="*/ 2377708 w 4720656"/>
              <a:gd name="connsiteY1" fmla="*/ 1 h 5176443"/>
              <a:gd name="connsiteX2" fmla="*/ 4720656 w 4720656"/>
              <a:gd name="connsiteY2" fmla="*/ 0 h 5176443"/>
              <a:gd name="connsiteX3" fmla="*/ 2299763 w 4720656"/>
              <a:gd name="connsiteY3" fmla="*/ 5169234 h 5176443"/>
              <a:gd name="connsiteX4" fmla="*/ 0 w 4720656"/>
              <a:gd name="connsiteY4" fmla="*/ 5176443 h 5176443"/>
              <a:gd name="connsiteX0" fmla="*/ 0 w 4720656"/>
              <a:gd name="connsiteY0" fmla="*/ 5176443 h 5176443"/>
              <a:gd name="connsiteX1" fmla="*/ 2377708 w 4720656"/>
              <a:gd name="connsiteY1" fmla="*/ 1 h 5176443"/>
              <a:gd name="connsiteX2" fmla="*/ 4720656 w 4720656"/>
              <a:gd name="connsiteY2" fmla="*/ 0 h 5176443"/>
              <a:gd name="connsiteX3" fmla="*/ 2299763 w 4720656"/>
              <a:gd name="connsiteY3" fmla="*/ 5169234 h 5176443"/>
              <a:gd name="connsiteX4" fmla="*/ 0 w 4720656"/>
              <a:gd name="connsiteY4" fmla="*/ 5176443 h 5176443"/>
              <a:gd name="connsiteX0" fmla="*/ 0 w 4711557"/>
              <a:gd name="connsiteY0" fmla="*/ 5167345 h 5169234"/>
              <a:gd name="connsiteX1" fmla="*/ 2368609 w 4711557"/>
              <a:gd name="connsiteY1" fmla="*/ 1 h 5169234"/>
              <a:gd name="connsiteX2" fmla="*/ 4711557 w 4711557"/>
              <a:gd name="connsiteY2" fmla="*/ 0 h 5169234"/>
              <a:gd name="connsiteX3" fmla="*/ 2290664 w 4711557"/>
              <a:gd name="connsiteY3" fmla="*/ 5169234 h 5169234"/>
              <a:gd name="connsiteX4" fmla="*/ 0 w 4711557"/>
              <a:gd name="connsiteY4" fmla="*/ 5167345 h 5169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11557" h="5169234">
                <a:moveTo>
                  <a:pt x="0" y="5167345"/>
                </a:moveTo>
                <a:lnTo>
                  <a:pt x="2368609" y="1"/>
                </a:lnTo>
                <a:lnTo>
                  <a:pt x="4711557" y="0"/>
                </a:lnTo>
                <a:lnTo>
                  <a:pt x="2290664" y="5169234"/>
                </a:lnTo>
                <a:lnTo>
                  <a:pt x="0" y="5167345"/>
                </a:lnTo>
                <a:close/>
              </a:path>
            </a:pathLst>
          </a:custGeom>
          <a:solidFill>
            <a:srgbClr val="FF5451">
              <a:alpha val="5019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4pPr>
              <a:defRPr>
                <a:ln>
                  <a:noFill/>
                </a:ln>
                <a:noFill/>
              </a:defRPr>
            </a:lvl4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71878" y="1066801"/>
            <a:ext cx="3562911" cy="350998"/>
          </a:xfrm>
        </p:spPr>
        <p:txBody>
          <a:bodyPr anchor="b">
            <a:no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7" name="Bildplatzhalter"/>
          <p:cNvSpPr>
            <a:spLocks noGrp="1"/>
          </p:cNvSpPr>
          <p:nvPr>
            <p:ph type="pic" sz="quarter" idx="10"/>
          </p:nvPr>
        </p:nvSpPr>
        <p:spPr bwMode="auto">
          <a:xfrm>
            <a:off x="2711450" y="0"/>
            <a:ext cx="6432551" cy="5149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1800" baseline="0"/>
            </a:lvl1pPr>
          </a:lstStyle>
          <a:p>
            <a:pPr lvl="0"/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71878" y="1447164"/>
            <a:ext cx="3562911" cy="2201545"/>
          </a:xfrm>
        </p:spPr>
        <p:txBody>
          <a:bodyPr anchor="t"/>
          <a:lstStyle>
            <a:lvl1pPr algn="l">
              <a:defRPr sz="2800" b="1" cap="all">
                <a:solidFill>
                  <a:srgbClr val="FFFFFF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487126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folie ohne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9300" y="0"/>
            <a:ext cx="33147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57588" y="2078847"/>
            <a:ext cx="6400800" cy="1487313"/>
          </a:xfrm>
          <a:prstGeom prst="rect">
            <a:avLst/>
          </a:prstGeom>
        </p:spPr>
        <p:txBody>
          <a:bodyPr anchor="t"/>
          <a:lstStyle>
            <a:lvl1pPr>
              <a:defRPr sz="2800">
                <a:solidFill>
                  <a:srgbClr val="262A3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257587" y="1740092"/>
            <a:ext cx="6400800" cy="33875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rgbClr val="262A3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de-DE" dirty="0"/>
          </a:p>
        </p:txBody>
      </p:sp>
      <p:cxnSp>
        <p:nvCxnSpPr>
          <p:cNvPr id="9" name="Gerade Verbindung 10"/>
          <p:cNvCxnSpPr/>
          <p:nvPr userDrawn="1"/>
        </p:nvCxnSpPr>
        <p:spPr>
          <a:xfrm>
            <a:off x="457200" y="4713670"/>
            <a:ext cx="5731459" cy="0"/>
          </a:xfrm>
          <a:prstGeom prst="line">
            <a:avLst/>
          </a:prstGeom>
          <a:ln w="3175" cmpd="sng">
            <a:solidFill>
              <a:srgbClr val="D8413E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Grafik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769366"/>
            <a:ext cx="547323" cy="3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1062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(formatfülle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Bildplatzhalter 11"/>
          <p:cNvSpPr>
            <a:spLocks noGrp="1"/>
          </p:cNvSpPr>
          <p:nvPr>
            <p:ph type="pic" sz="quarter" idx="15"/>
          </p:nvPr>
        </p:nvSpPr>
        <p:spPr>
          <a:xfrm>
            <a:off x="8468" y="8468"/>
            <a:ext cx="9135532" cy="5135032"/>
          </a:xfrm>
        </p:spPr>
        <p:txBody>
          <a:bodyPr rtlCol="0">
            <a:normAutofit/>
          </a:bodyPr>
          <a:lstStyle/>
          <a:p>
            <a:pPr lvl="0"/>
            <a:r>
              <a:rPr lang="de-DE" noProof="0"/>
              <a:t>Bild durch Klicken auf Symbol hinzufügen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41037985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elen Dank!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5093"/>
            <a:ext cx="3429000" cy="1442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Bild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8628" y="0"/>
            <a:ext cx="3524250" cy="5157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65495" y="2078847"/>
            <a:ext cx="7984797" cy="562753"/>
          </a:xfrm>
        </p:spPr>
        <p:txBody>
          <a:bodyPr anchor="t"/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18" name="Inhaltsplatzhalter 3"/>
          <p:cNvSpPr>
            <a:spLocks noGrp="1"/>
          </p:cNvSpPr>
          <p:nvPr>
            <p:ph sz="half" idx="2"/>
          </p:nvPr>
        </p:nvSpPr>
        <p:spPr>
          <a:xfrm>
            <a:off x="365495" y="2834640"/>
            <a:ext cx="4672172" cy="1847427"/>
          </a:xfrm>
        </p:spPr>
        <p:txBody>
          <a:bodyPr>
            <a:noAutofit/>
          </a:bodyPr>
          <a:lstStyle>
            <a:lvl1pPr marL="0" indent="0">
              <a:buNone/>
              <a:defRPr sz="1100" baseline="0">
                <a:solidFill>
                  <a:schemeClr val="tx1"/>
                </a:solidFill>
              </a:defRPr>
            </a:lvl1pPr>
            <a:lvl2pPr marL="457200" indent="0">
              <a:buNone/>
              <a:defRPr sz="1100">
                <a:solidFill>
                  <a:schemeClr val="tx1"/>
                </a:solidFill>
              </a:defRPr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</p:txBody>
      </p:sp>
      <p:pic>
        <p:nvPicPr>
          <p:cNvPr id="6" name="Grafik 5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543" y="260598"/>
            <a:ext cx="2924417" cy="946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6492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ild mit Bildunt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304797"/>
            <a:ext cx="8229600" cy="758827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12" name="Bildplatzhalter 11"/>
          <p:cNvSpPr>
            <a:spLocks noGrp="1"/>
          </p:cNvSpPr>
          <p:nvPr>
            <p:ph type="pic" sz="quarter" idx="16"/>
          </p:nvPr>
        </p:nvSpPr>
        <p:spPr>
          <a:xfrm>
            <a:off x="457200" y="1243691"/>
            <a:ext cx="8229600" cy="3057375"/>
          </a:xfrm>
          <a:prstGeom prst="rect">
            <a:avLst/>
          </a:prstGeom>
        </p:spPr>
        <p:txBody>
          <a:bodyPr rtlCol="0">
            <a:noAutofit/>
          </a:bodyPr>
          <a:lstStyle>
            <a:lvl1pPr>
              <a:defRPr>
                <a:solidFill>
                  <a:srgbClr val="262A31"/>
                </a:solidFill>
              </a:defRPr>
            </a:lvl1pPr>
          </a:lstStyle>
          <a:p>
            <a:pPr lvl="0"/>
            <a:r>
              <a:rPr lang="de-DE" noProof="0" dirty="0"/>
              <a:t>Bild durch Klicken auf Symbol hinzufügen</a:t>
            </a:r>
          </a:p>
        </p:txBody>
      </p:sp>
      <p:sp>
        <p:nvSpPr>
          <p:cNvPr id="14" name="Inhaltsplatzhalter 2"/>
          <p:cNvSpPr>
            <a:spLocks noGrp="1"/>
          </p:cNvSpPr>
          <p:nvPr>
            <p:ph idx="1"/>
          </p:nvPr>
        </p:nvSpPr>
        <p:spPr>
          <a:xfrm>
            <a:off x="457200" y="4368811"/>
            <a:ext cx="8229600" cy="3301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Clr>
                <a:srgbClr val="D8413E"/>
              </a:buClr>
              <a:buFont typeface="Symbol" charset="2"/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28650" indent="-171450">
              <a:buClr>
                <a:srgbClr val="D8413E"/>
              </a:buClr>
              <a:buFont typeface="Symbol" charset="2"/>
              <a:buChar char="-"/>
              <a:defRPr sz="1200"/>
            </a:lvl2pPr>
            <a:lvl3pPr marL="1085850" indent="-171450">
              <a:buClr>
                <a:srgbClr val="D8413E"/>
              </a:buClr>
              <a:buFont typeface="Symbol" charset="2"/>
              <a:buChar char="-"/>
              <a:defRPr sz="1200"/>
            </a:lvl3pPr>
            <a:lvl4pPr marL="1543050" indent="-171450">
              <a:buClr>
                <a:srgbClr val="D8413E"/>
              </a:buClr>
              <a:buFont typeface="Symbol" charset="2"/>
              <a:buChar char="-"/>
              <a:defRPr sz="1200"/>
            </a:lvl4pPr>
            <a:lvl5pPr marL="2000250" indent="-171450">
              <a:buClr>
                <a:srgbClr val="D8413E"/>
              </a:buClr>
              <a:buFont typeface="Symbol" charset="2"/>
              <a:buChar char="-"/>
              <a:defRPr sz="1200"/>
            </a:lvl5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marR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fld id="{43582BE0-97CE-412F-80F1-16DC6BED178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‹Nr.›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23184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 und Inhalt - 2 Blöck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304797"/>
            <a:ext cx="8229600" cy="758827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617133"/>
            <a:ext cx="3952240" cy="2977092"/>
          </a:xfrm>
          <a:prstGeom prst="rect">
            <a:avLst/>
          </a:prstGeom>
        </p:spPr>
        <p:txBody>
          <a:bodyPr>
            <a:noAutofit/>
          </a:bodyPr>
          <a:lstStyle>
            <a:lvl1pPr marL="269875" indent="-269875">
              <a:buClr>
                <a:srgbClr val="D8413E"/>
              </a:buClr>
              <a:buFont typeface="Symbol" charset="2"/>
              <a:buChar char="-"/>
              <a:defRPr sz="1800">
                <a:solidFill>
                  <a:schemeClr val="tx1"/>
                </a:solidFill>
              </a:defRPr>
            </a:lvl1pPr>
            <a:lvl2pPr marL="714375" indent="-257175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</a:defRPr>
            </a:lvl2pPr>
            <a:lvl3pPr marL="1160463" indent="-246063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</a:defRPr>
            </a:lvl3pPr>
            <a:lvl4pPr marL="1617663" indent="-246063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</a:defRPr>
            </a:lvl4pPr>
            <a:lvl5pPr marL="2000250" indent="-171450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/>
          </p:nvPr>
        </p:nvSpPr>
        <p:spPr>
          <a:xfrm>
            <a:off x="457200" y="1139588"/>
            <a:ext cx="8229600" cy="364092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1400" cap="all">
                <a:solidFill>
                  <a:schemeClr val="tx1"/>
                </a:solidFill>
              </a:defRPr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9" name="Inhaltsplatzhalter 2"/>
          <p:cNvSpPr>
            <a:spLocks noGrp="1"/>
          </p:cNvSpPr>
          <p:nvPr>
            <p:ph idx="14"/>
          </p:nvPr>
        </p:nvSpPr>
        <p:spPr>
          <a:xfrm>
            <a:off x="4724400" y="1617133"/>
            <a:ext cx="3962400" cy="2977092"/>
          </a:xfrm>
          <a:prstGeom prst="rect">
            <a:avLst/>
          </a:prstGeom>
        </p:spPr>
        <p:txBody>
          <a:bodyPr>
            <a:noAutofit/>
          </a:bodyPr>
          <a:lstStyle>
            <a:lvl1pPr marL="269875" indent="-269875">
              <a:buClr>
                <a:srgbClr val="D8413E"/>
              </a:buClr>
              <a:buFont typeface="Symbol" charset="2"/>
              <a:buChar char="-"/>
              <a:defRPr sz="1800">
                <a:solidFill>
                  <a:schemeClr val="tx1"/>
                </a:solidFill>
              </a:defRPr>
            </a:lvl1pPr>
            <a:lvl2pPr marL="714375" indent="-257175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</a:defRPr>
            </a:lvl2pPr>
            <a:lvl3pPr marL="1160463" indent="-246063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</a:defRPr>
            </a:lvl3pPr>
            <a:lvl4pPr marL="1617663" indent="-246063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</a:defRPr>
            </a:lvl4pPr>
            <a:lvl5pPr marL="2000250" indent="-171450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1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marR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fld id="{E6F2A070-8A77-484A-BFE7-6B1E5C215647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‹Nr.›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58239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 mit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304799"/>
            <a:ext cx="8234363" cy="758825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617134"/>
            <a:ext cx="8234363" cy="2985558"/>
          </a:xfrm>
          <a:prstGeom prst="rect">
            <a:avLst/>
          </a:prstGeom>
        </p:spPr>
        <p:txBody>
          <a:bodyPr>
            <a:noAutofit/>
          </a:bodyPr>
          <a:lstStyle>
            <a:lvl1pPr marL="269875" indent="-269875">
              <a:buClr>
                <a:srgbClr val="D8413E"/>
              </a:buClr>
              <a:buFont typeface="Symbol" charset="2"/>
              <a:buChar char="-"/>
              <a:defRPr sz="1800">
                <a:solidFill>
                  <a:schemeClr val="tx1"/>
                </a:solidFill>
              </a:defRPr>
            </a:lvl1pPr>
            <a:lvl2pPr marL="714375" indent="-257175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</a:defRPr>
            </a:lvl2pPr>
            <a:lvl3pPr marL="1160463" indent="-246063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</a:defRPr>
            </a:lvl3pPr>
            <a:lvl4pPr marL="1617663" indent="-246063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</a:defRPr>
            </a:lvl4pPr>
            <a:lvl5pPr marL="2063750" indent="-234950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/>
          </p:nvPr>
        </p:nvSpPr>
        <p:spPr>
          <a:xfrm>
            <a:off x="457200" y="1125940"/>
            <a:ext cx="8234363" cy="37774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1400" cap="all">
                <a:solidFill>
                  <a:schemeClr val="tx1"/>
                </a:solidFill>
              </a:defRPr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14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marR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fld id="{248790C2-FB8D-4AD1-BFB1-8D82BB9A4283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‹Nr.›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90436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3162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3.xml"/><Relationship Id="rId10" Type="http://schemas.openxmlformats.org/officeDocument/2006/relationships/image" Target="../media/image4.png"/><Relationship Id="rId4" Type="http://schemas.openxmlformats.org/officeDocument/2006/relationships/slideLayout" Target="../slideLayouts/slideLayout12.xml"/><Relationship Id="rId9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1027" name="Textplatzhalter 2"/>
          <p:cNvSpPr>
            <a:spLocks noGrp="1"/>
          </p:cNvSpPr>
          <p:nvPr>
            <p:ph type="body" idx="1"/>
          </p:nvPr>
        </p:nvSpPr>
        <p:spPr bwMode="auto">
          <a:xfrm>
            <a:off x="457200" y="1063625"/>
            <a:ext cx="8229600" cy="353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dirty="0"/>
              <a:t>SUBHEADLINE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67" r:id="rId1"/>
    <p:sldLayoutId id="2147483884" r:id="rId2"/>
    <p:sldLayoutId id="2147483885" r:id="rId3"/>
    <p:sldLayoutId id="2147483870" r:id="rId4"/>
    <p:sldLayoutId id="2147483877" r:id="rId5"/>
    <p:sldLayoutId id="2147483879" r:id="rId6"/>
    <p:sldLayoutId id="2147483886" r:id="rId7"/>
    <p:sldLayoutId id="2147483888" r:id="rId8"/>
  </p:sldLayoutIdLst>
  <p:hf hdr="0" ftr="0" dt="0"/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2000" b="1" kern="1200" cap="all">
          <a:solidFill>
            <a:srgbClr val="262A31"/>
          </a:solidFill>
          <a:latin typeface="Arial"/>
          <a:ea typeface="MS PGothic" panose="020B0600070205080204" pitchFamily="34" charset="-128"/>
          <a:cs typeface="Arial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262A31"/>
          </a:solidFill>
          <a:latin typeface="Arial" charset="0"/>
          <a:ea typeface="MS PGothic" panose="020B0600070205080204" pitchFamily="34" charset="-128"/>
          <a:cs typeface="Arial" panose="020B0604020202020204" pitchFamily="34" charset="0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262A31"/>
          </a:solidFill>
          <a:latin typeface="Arial" charset="0"/>
          <a:ea typeface="MS PGothic" panose="020B0600070205080204" pitchFamily="34" charset="-128"/>
          <a:cs typeface="Arial" panose="020B0604020202020204" pitchFamily="34" charset="0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262A31"/>
          </a:solidFill>
          <a:latin typeface="Arial" charset="0"/>
          <a:ea typeface="MS PGothic" panose="020B0600070205080204" pitchFamily="34" charset="-128"/>
          <a:cs typeface="Arial" panose="020B0604020202020204" pitchFamily="34" charset="0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262A31"/>
          </a:solidFill>
          <a:latin typeface="Arial" charset="0"/>
          <a:ea typeface="MS PGothic" panose="020B0600070205080204" pitchFamily="34" charset="-128"/>
          <a:cs typeface="Arial" panose="020B0604020202020204" pitchFamily="34" charset="0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Futura" charset="0"/>
          <a:ea typeface="ＭＳ Ｐゴシック" charset="0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Futura" charset="0"/>
          <a:ea typeface="ＭＳ Ｐゴシック" charset="0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Futura" charset="0"/>
          <a:ea typeface="ＭＳ Ｐゴシック" charset="0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Futura" charset="0"/>
          <a:ea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Symbol" panose="05050102010706020507" pitchFamily="18" charset="2"/>
        <a:defRPr sz="1200" kern="1200">
          <a:solidFill>
            <a:srgbClr val="262A31"/>
          </a:solidFill>
          <a:latin typeface="Arial"/>
          <a:ea typeface="MS PGothic" panose="020B0600070205080204" pitchFamily="34" charset="-128"/>
          <a:cs typeface="Arial"/>
        </a:defRPr>
      </a:lvl1pPr>
      <a:lvl2pPr marL="4572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kern="1200">
          <a:solidFill>
            <a:schemeClr val="tx1"/>
          </a:solidFill>
          <a:latin typeface="Arial"/>
          <a:ea typeface="MS PGothic" panose="020B0600070205080204" pitchFamily="34" charset="-128"/>
          <a:cs typeface="Arial"/>
        </a:defRPr>
      </a:lvl2pPr>
      <a:lvl3pPr marL="9144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sz="1200" kern="1200">
          <a:solidFill>
            <a:schemeClr val="tx1"/>
          </a:solidFill>
          <a:latin typeface="Arial"/>
          <a:ea typeface="MS PGothic" panose="020B0600070205080204" pitchFamily="34" charset="-128"/>
          <a:cs typeface="Arial"/>
        </a:defRPr>
      </a:lvl3pPr>
      <a:lvl4pPr marL="13716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sz="1200" kern="1200">
          <a:solidFill>
            <a:schemeClr val="tx1"/>
          </a:solidFill>
          <a:latin typeface="Arial"/>
          <a:ea typeface="MS PGothic" panose="020B0600070205080204" pitchFamily="34" charset="-128"/>
          <a:cs typeface="Arial"/>
        </a:defRPr>
      </a:lvl4pPr>
      <a:lvl5pPr marL="18288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sz="1200" kern="1200">
          <a:solidFill>
            <a:schemeClr val="tx1"/>
          </a:solidFill>
          <a:latin typeface="Arial"/>
          <a:ea typeface="MS PGothic" panose="020B0600070205080204" pitchFamily="34" charset="-128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Gerade Verbindung 9"/>
          <p:cNvCxnSpPr/>
          <p:nvPr userDrawn="1"/>
        </p:nvCxnSpPr>
        <p:spPr>
          <a:xfrm>
            <a:off x="0" y="155575"/>
            <a:ext cx="457200" cy="0"/>
          </a:xfrm>
          <a:prstGeom prst="line">
            <a:avLst/>
          </a:prstGeom>
          <a:ln w="3175" cmpd="sng">
            <a:solidFill>
              <a:srgbClr val="262A3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Grafik 5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769366"/>
            <a:ext cx="547323" cy="324000"/>
          </a:xfrm>
          <a:prstGeom prst="rect">
            <a:avLst/>
          </a:prstGeom>
        </p:spPr>
      </p:pic>
      <p:sp>
        <p:nvSpPr>
          <p:cNvPr id="8" name="Textfeld 7"/>
          <p:cNvSpPr txBox="1"/>
          <p:nvPr userDrawn="1"/>
        </p:nvSpPr>
        <p:spPr>
          <a:xfrm>
            <a:off x="457200" y="22671"/>
            <a:ext cx="70019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End-to-End Reinforcement Learning of a CNN to achieve an autonomous driving agent resilient to light changes</a:t>
            </a:r>
            <a:r>
              <a:rPr lang="de-DE" sz="1200" b="1" cap="all" baseline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|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Master‘s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 Thesis</a:t>
            </a:r>
          </a:p>
        </p:txBody>
      </p:sp>
      <p:cxnSp>
        <p:nvCxnSpPr>
          <p:cNvPr id="9" name="Gerade Verbindung 10"/>
          <p:cNvCxnSpPr/>
          <p:nvPr userDrawn="1"/>
        </p:nvCxnSpPr>
        <p:spPr>
          <a:xfrm>
            <a:off x="457200" y="4713670"/>
            <a:ext cx="8229600" cy="0"/>
          </a:xfrm>
          <a:prstGeom prst="line">
            <a:avLst/>
          </a:prstGeom>
          <a:ln w="3175" cmpd="sng">
            <a:solidFill>
              <a:srgbClr val="D8413E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feld 1"/>
          <p:cNvSpPr txBox="1"/>
          <p:nvPr userDrawn="1"/>
        </p:nvSpPr>
        <p:spPr>
          <a:xfrm>
            <a:off x="1154545" y="4837382"/>
            <a:ext cx="678549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90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Abteilung Datenbanken</a:t>
            </a:r>
          </a:p>
        </p:txBody>
      </p:sp>
    </p:spTree>
    <p:extLst>
      <p:ext uri="{BB962C8B-B14F-4D97-AF65-F5344CB8AC3E}">
        <p14:creationId xmlns:p14="http://schemas.microsoft.com/office/powerpoint/2010/main" val="33928035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1" r:id="rId1"/>
    <p:sldLayoutId id="2147483882" r:id="rId2"/>
    <p:sldLayoutId id="2147483872" r:id="rId3"/>
    <p:sldLayoutId id="2147483873" r:id="rId4"/>
    <p:sldLayoutId id="2147483874" r:id="rId5"/>
    <p:sldLayoutId id="2147483875" r:id="rId6"/>
    <p:sldLayoutId id="2147483876" r:id="rId7"/>
    <p:sldLayoutId id="2147483878" r:id="rId8"/>
  </p:sldLayoutIdLst>
  <p:hf hdr="0" ftr="0" dt="0"/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2000" b="1" kern="1200" cap="all">
          <a:solidFill>
            <a:srgbClr val="262A31"/>
          </a:solidFill>
          <a:latin typeface="Arial"/>
          <a:ea typeface="MS PGothic" panose="020B0600070205080204" pitchFamily="34" charset="-128"/>
          <a:cs typeface="Arial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262A31"/>
          </a:solidFill>
          <a:latin typeface="Arial" charset="0"/>
          <a:ea typeface="MS PGothic" panose="020B0600070205080204" pitchFamily="34" charset="-128"/>
          <a:cs typeface="Arial" panose="020B0604020202020204" pitchFamily="34" charset="0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262A31"/>
          </a:solidFill>
          <a:latin typeface="Arial" charset="0"/>
          <a:ea typeface="MS PGothic" panose="020B0600070205080204" pitchFamily="34" charset="-128"/>
          <a:cs typeface="Arial" panose="020B0604020202020204" pitchFamily="34" charset="0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262A31"/>
          </a:solidFill>
          <a:latin typeface="Arial" charset="0"/>
          <a:ea typeface="MS PGothic" panose="020B0600070205080204" pitchFamily="34" charset="-128"/>
          <a:cs typeface="Arial" panose="020B0604020202020204" pitchFamily="34" charset="0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262A31"/>
          </a:solidFill>
          <a:latin typeface="Arial" charset="0"/>
          <a:ea typeface="MS PGothic" panose="020B0600070205080204" pitchFamily="34" charset="-128"/>
          <a:cs typeface="Arial" panose="020B0604020202020204" pitchFamily="34" charset="0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Futura" charset="0"/>
          <a:ea typeface="ＭＳ Ｐゴシック" charset="0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Futura" charset="0"/>
          <a:ea typeface="ＭＳ Ｐゴシック" charset="0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Futura" charset="0"/>
          <a:ea typeface="ＭＳ Ｐゴシック" charset="0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Futura" charset="0"/>
          <a:ea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Symbol" panose="05050102010706020507" pitchFamily="18" charset="2"/>
        <a:defRPr sz="1200" kern="1200">
          <a:solidFill>
            <a:srgbClr val="262A31"/>
          </a:solidFill>
          <a:latin typeface="Arial"/>
          <a:ea typeface="MS PGothic" panose="020B0600070205080204" pitchFamily="34" charset="-128"/>
          <a:cs typeface="Arial"/>
        </a:defRPr>
      </a:lvl1pPr>
      <a:lvl2pPr marL="4572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kern="1200">
          <a:solidFill>
            <a:schemeClr val="tx1"/>
          </a:solidFill>
          <a:latin typeface="Arial"/>
          <a:ea typeface="MS PGothic" panose="020B0600070205080204" pitchFamily="34" charset="-128"/>
          <a:cs typeface="Arial"/>
        </a:defRPr>
      </a:lvl2pPr>
      <a:lvl3pPr marL="9144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sz="1200" kern="1200">
          <a:solidFill>
            <a:schemeClr val="tx1"/>
          </a:solidFill>
          <a:latin typeface="Arial"/>
          <a:ea typeface="MS PGothic" panose="020B0600070205080204" pitchFamily="34" charset="-128"/>
          <a:cs typeface="Arial"/>
        </a:defRPr>
      </a:lvl3pPr>
      <a:lvl4pPr marL="13716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sz="1200" kern="1200">
          <a:solidFill>
            <a:schemeClr val="tx1"/>
          </a:solidFill>
          <a:latin typeface="Arial"/>
          <a:ea typeface="MS PGothic" panose="020B0600070205080204" pitchFamily="34" charset="-128"/>
          <a:cs typeface="Arial"/>
        </a:defRPr>
      </a:lvl4pPr>
      <a:lvl5pPr marL="18288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sz="1200" kern="1200">
          <a:solidFill>
            <a:schemeClr val="tx1"/>
          </a:solidFill>
          <a:latin typeface="Arial"/>
          <a:ea typeface="MS PGothic" panose="020B0600070205080204" pitchFamily="34" charset="-128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9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slideLayout" Target="../slideLayouts/slideLayout9.xml"/><Relationship Id="rId7" Type="http://schemas.openxmlformats.org/officeDocument/2006/relationships/image" Target="../media/image17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9.jpg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11.xml"/><Relationship Id="rId9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0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5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1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hyperlink" Target="http://www.uni-leipzig.de/service/kommunikation/medienredaktion/fotoservice.html" TargetMode="External"/><Relationship Id="rId1" Type="http://schemas.openxmlformats.org/officeDocument/2006/relationships/slideLayout" Target="../slideLayouts/slideLayout1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5.png"/><Relationship Id="rId4" Type="http://schemas.openxmlformats.org/officeDocument/2006/relationships/oleObject" Target="../embeddings/oleObject2.bin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el 1"/>
          <p:cNvSpPr>
            <a:spLocks noGrp="1"/>
          </p:cNvSpPr>
          <p:nvPr>
            <p:ph type="ctrTitle"/>
          </p:nvPr>
        </p:nvSpPr>
        <p:spPr bwMode="auto">
          <a:xfrm>
            <a:off x="295275" y="2079625"/>
            <a:ext cx="8093075" cy="1485900"/>
          </a:xfrm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GB" sz="2400" dirty="0"/>
              <a:t>End-to-End Reinforcement Learning of a CNN to achieve an autonomous driving agent resilient to light changes</a:t>
            </a:r>
            <a:endParaRPr lang="de-DE" altLang="de-DE" sz="2400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411" name="Untertitel 2"/>
          <p:cNvSpPr>
            <a:spLocks noGrp="1"/>
          </p:cNvSpPr>
          <p:nvPr>
            <p:ph type="subTitle" idx="1"/>
          </p:nvPr>
        </p:nvSpPr>
        <p:spPr>
          <a:xfrm>
            <a:off x="295275" y="1606550"/>
            <a:ext cx="6400800" cy="473075"/>
          </a:xfrm>
        </p:spPr>
        <p:txBody>
          <a:bodyPr/>
          <a:lstStyle/>
          <a:p>
            <a:pPr eaLnBrk="1" hangingPunct="1"/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Master‘s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Thesis</a:t>
            </a:r>
          </a:p>
        </p:txBody>
      </p:sp>
      <p:sp>
        <p:nvSpPr>
          <p:cNvPr id="17412" name="Bildplatzhalter 1"/>
          <p:cNvSpPr>
            <a:spLocks noGrp="1" noTextEdit="1"/>
          </p:cNvSpPr>
          <p:nvPr>
            <p:ph type="pic" sz="quarter" idx="11"/>
          </p:nvPr>
        </p:nvSpPr>
        <p:spPr>
          <a:xfrm>
            <a:off x="295275" y="4438650"/>
            <a:ext cx="2044700" cy="517525"/>
          </a:xfrm>
        </p:spPr>
      </p:sp>
      <p:sp>
        <p:nvSpPr>
          <p:cNvPr id="17413" name="Bildplatzhalter 1"/>
          <p:cNvSpPr>
            <a:spLocks noGrp="1" noTextEdit="1"/>
          </p:cNvSpPr>
          <p:nvPr>
            <p:ph type="pic" sz="quarter" idx="12"/>
          </p:nvPr>
        </p:nvSpPr>
        <p:spPr>
          <a:xfrm>
            <a:off x="2473325" y="4438650"/>
            <a:ext cx="2044700" cy="517525"/>
          </a:xfrm>
        </p:spPr>
      </p:sp>
      <p:sp>
        <p:nvSpPr>
          <p:cNvPr id="17414" name="Inhaltsplatzhalter 3"/>
          <p:cNvSpPr>
            <a:spLocks noGrp="1"/>
          </p:cNvSpPr>
          <p:nvPr>
            <p:ph sz="half" idx="4294967295"/>
          </p:nvPr>
        </p:nvSpPr>
        <p:spPr>
          <a:xfrm>
            <a:off x="295275" y="3600450"/>
            <a:ext cx="3744913" cy="629579"/>
          </a:xfrm>
        </p:spPr>
        <p:txBody>
          <a:bodyPr/>
          <a:lstStyle/>
          <a:p>
            <a:pPr marL="0" indent="0" eaLnBrk="1" hangingPunct="1"/>
            <a:r>
              <a:rPr lang="de-DE" altLang="de-DE" sz="1600" dirty="0">
                <a:latin typeface="Arial" panose="020B0604020202020204" pitchFamily="34" charset="0"/>
                <a:cs typeface="Arial" panose="020B0604020202020204" pitchFamily="34" charset="0"/>
              </a:rPr>
              <a:t>Leipzig, 05.12.2023</a:t>
            </a:r>
          </a:p>
          <a:p>
            <a:pPr marL="0" indent="0" eaLnBrk="1" hangingPunct="1"/>
            <a:r>
              <a:rPr lang="de-DE" altLang="de-DE" sz="1600" dirty="0">
                <a:latin typeface="Arial" panose="020B0604020202020204" pitchFamily="34" charset="0"/>
                <a:cs typeface="Arial" panose="020B0604020202020204" pitchFamily="34" charset="0"/>
              </a:rPr>
              <a:t>Georg Schneeberger</a:t>
            </a:r>
          </a:p>
        </p:txBody>
      </p:sp>
      <p:sp>
        <p:nvSpPr>
          <p:cNvPr id="2" name="Inhaltsplatzhalter 3">
            <a:extLst>
              <a:ext uri="{FF2B5EF4-FFF2-40B4-BE49-F238E27FC236}">
                <a16:creationId xmlns:a16="http://schemas.microsoft.com/office/drawing/2014/main" id="{D2ACF6D0-717D-5438-7732-26FBD0FE450A}"/>
              </a:ext>
            </a:extLst>
          </p:cNvPr>
          <p:cNvSpPr txBox="1">
            <a:spLocks/>
          </p:cNvSpPr>
          <p:nvPr/>
        </p:nvSpPr>
        <p:spPr bwMode="auto">
          <a:xfrm>
            <a:off x="3651792" y="3592939"/>
            <a:ext cx="3744913" cy="6295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Symbol" panose="05050102010706020507" pitchFamily="18" charset="2"/>
              <a:defRPr sz="1200" kern="1200">
                <a:solidFill>
                  <a:srgbClr val="262A31"/>
                </a:solidFill>
                <a:latin typeface="Arial"/>
                <a:ea typeface="MS PGothic" panose="020B0600070205080204" pitchFamily="34" charset="-128"/>
                <a:cs typeface="Arial"/>
              </a:defRPr>
            </a:lvl1pPr>
            <a:lvl2pPr marL="4572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/>
                <a:ea typeface="MS PGothic" panose="020B0600070205080204" pitchFamily="34" charset="-128"/>
                <a:cs typeface="Arial"/>
              </a:defRPr>
            </a:lvl2pPr>
            <a:lvl3pPr marL="9144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1200" kern="1200">
                <a:solidFill>
                  <a:schemeClr val="tx1"/>
                </a:solidFill>
                <a:latin typeface="Arial"/>
                <a:ea typeface="MS PGothic" panose="020B0600070205080204" pitchFamily="34" charset="-128"/>
                <a:cs typeface="Arial"/>
              </a:defRPr>
            </a:lvl3pPr>
            <a:lvl4pPr marL="1371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1200" kern="1200">
                <a:solidFill>
                  <a:schemeClr val="tx1"/>
                </a:solidFill>
                <a:latin typeface="Arial"/>
                <a:ea typeface="MS PGothic" panose="020B0600070205080204" pitchFamily="34" charset="-128"/>
                <a:cs typeface="Arial"/>
              </a:defRPr>
            </a:lvl4pPr>
            <a:lvl5pPr marL="18288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1200" kern="1200">
                <a:solidFill>
                  <a:schemeClr val="tx1"/>
                </a:solidFill>
                <a:latin typeface="Arial"/>
                <a:ea typeface="MS PGothic" panose="020B0600070205080204" pitchFamily="34" charset="-128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de-DE" altLang="de-DE" sz="1600" dirty="0">
                <a:latin typeface="Arial" panose="020B0604020202020204" pitchFamily="34" charset="0"/>
                <a:cs typeface="Arial" panose="020B0604020202020204" pitchFamily="34" charset="0"/>
              </a:rPr>
              <a:t>Supervisor:</a:t>
            </a:r>
          </a:p>
          <a:p>
            <a:pPr marL="0" indent="0"/>
            <a:r>
              <a:rPr lang="de-DE" altLang="de-DE" sz="1600" dirty="0">
                <a:latin typeface="Arial" panose="020B0604020202020204" pitchFamily="34" charset="0"/>
                <a:cs typeface="Arial" panose="020B0604020202020204" pitchFamily="34" charset="0"/>
              </a:rPr>
              <a:t>Dr. Thomas Burghardt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Bildplatzhalter 10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6" r="2896"/>
          <a:stretch>
            <a:fillRect/>
          </a:stretch>
        </p:blipFill>
        <p:spPr/>
      </p:pic>
      <p:sp>
        <p:nvSpPr>
          <p:cNvPr id="13" name="Textplatzhalter 1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 dirty="0">
              <a:noFill/>
            </a:endParaRPr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 dirty="0">
              <a:noFill/>
            </a:endParaRPr>
          </a:p>
        </p:txBody>
      </p:sp>
      <p:sp>
        <p:nvSpPr>
          <p:cNvPr id="19461" name="Text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eaLnBrk="1" hangingPunct="1">
              <a:defRPr/>
            </a:pPr>
            <a:r>
              <a:rPr lang="de-DE" altLang="de-DE" sz="1800" dirty="0">
                <a:latin typeface="Arial" panose="020B0604020202020204" pitchFamily="34" charset="0"/>
                <a:cs typeface="Arial" panose="020B0604020202020204" pitchFamily="34" charset="0"/>
              </a:rPr>
              <a:t>Untertitel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 sz="2800" dirty="0">
                <a:ea typeface="+mj-ea"/>
              </a:rPr>
              <a:t>Noch Eine Zwischenfolie mit Bild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57175" y="2079625"/>
            <a:ext cx="6400800" cy="14859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 sz="2800" dirty="0" err="1">
                <a:ea typeface="+mj-ea"/>
              </a:rPr>
              <a:t>Previous</a:t>
            </a:r>
            <a:r>
              <a:rPr lang="de-DE" sz="2800" dirty="0">
                <a:ea typeface="+mj-ea"/>
              </a:rPr>
              <a:t> Work at </a:t>
            </a:r>
            <a:r>
              <a:rPr lang="de-DE" sz="2800" dirty="0" err="1">
                <a:ea typeface="+mj-ea"/>
              </a:rPr>
              <a:t>the</a:t>
            </a:r>
            <a:r>
              <a:rPr lang="de-DE" sz="2800" dirty="0">
                <a:ea typeface="+mj-ea"/>
              </a:rPr>
              <a:t> </a:t>
            </a:r>
            <a:r>
              <a:rPr lang="de-DE" sz="2800" dirty="0" err="1">
                <a:ea typeface="+mj-ea"/>
              </a:rPr>
              <a:t>scads</a:t>
            </a:r>
            <a:br>
              <a:rPr lang="de-DE" sz="2800" dirty="0">
                <a:ea typeface="+mj-ea"/>
              </a:rPr>
            </a:br>
            <a:endParaRPr lang="de-DE" sz="2800" dirty="0">
              <a:ea typeface="+mj-ea"/>
            </a:endParaRPr>
          </a:p>
        </p:txBody>
      </p:sp>
      <p:sp>
        <p:nvSpPr>
          <p:cNvPr id="20483" name="Untertitel 2"/>
          <p:cNvSpPr>
            <a:spLocks noGrp="1"/>
          </p:cNvSpPr>
          <p:nvPr>
            <p:ph type="subTitle" idx="1"/>
          </p:nvPr>
        </p:nvSpPr>
        <p:spPr>
          <a:xfrm>
            <a:off x="257175" y="1739900"/>
            <a:ext cx="6400800" cy="339725"/>
          </a:xfrm>
        </p:spPr>
        <p:txBody>
          <a:bodyPr>
            <a:normAutofit lnSpcReduction="10000"/>
          </a:bodyPr>
          <a:lstStyle/>
          <a:p>
            <a:pPr eaLnBrk="1" hangingPunct="1">
              <a:defRPr/>
            </a:pPr>
            <a:r>
              <a:rPr lang="de-DE" altLang="de-DE" sz="1800" dirty="0" err="1">
                <a:latin typeface="Arial" panose="020B0604020202020204" pitchFamily="34" charset="0"/>
                <a:cs typeface="Arial" panose="020B0604020202020204" pitchFamily="34" charset="0"/>
              </a:rPr>
              <a:t>Master‘s</a:t>
            </a:r>
            <a:r>
              <a:rPr lang="de-DE" altLang="de-DE" sz="1800" dirty="0">
                <a:latin typeface="Arial" panose="020B0604020202020204" pitchFamily="34" charset="0"/>
                <a:cs typeface="Arial" panose="020B0604020202020204" pitchFamily="34" charset="0"/>
              </a:rPr>
              <a:t> Thesis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GB" dirty="0"/>
              <a:t>Train an Agent to Drive a Vehicle in a Simulated Environment Using Reinforcement Learning</a:t>
            </a:r>
            <a:endParaRPr lang="de-DE" altLang="de-DE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oliennummernplatzhalter 1"/>
          <p:cNvSpPr>
            <a:spLocks noGrp="1"/>
          </p:cNvSpPr>
          <p:nvPr>
            <p:ph type="sldNum" sz="quarter" idx="4"/>
          </p:nvPr>
        </p:nvSpPr>
        <p:spPr>
          <a:xfrm>
            <a:off x="7554826" y="4570357"/>
            <a:ext cx="742950" cy="204716"/>
          </a:xfrm>
        </p:spPr>
        <p:txBody>
          <a:bodyPr/>
          <a:lstStyle/>
          <a:p>
            <a:pPr>
              <a:defRPr/>
            </a:pPr>
            <a:fld id="{8891B9D0-2CFA-43F0-8764-C596E8A33FE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72364D37-4266-7322-FA76-5640487E9F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8583A615-866A-9A6F-8DDE-F1DE7EA53F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BE76A6CC-465E-97EF-07B0-D4353D9F19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7580" y="1238068"/>
            <a:ext cx="2786300" cy="1393150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B9990765-F89C-C2E8-3259-07AD1F97ED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583" y="2820470"/>
            <a:ext cx="3734550" cy="1878537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B46A6A35-EAE7-D3AE-AD2B-10D3665211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5133" y="2916489"/>
            <a:ext cx="3380742" cy="1536701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47B604DC-1BEB-299E-0D4B-6A42241BA4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63139" y="3219965"/>
            <a:ext cx="1123661" cy="1046051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E6466E09-2B67-06AF-A569-EB1C05750B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4915" y="1241854"/>
            <a:ext cx="2349105" cy="1382209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5B1A6C53-1E1A-85D4-E029-77D70CBD54A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15174" y="1245641"/>
            <a:ext cx="1731252" cy="1382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1407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GB" dirty="0"/>
              <a:t>Train an Agent to Drive a Vehicle in a Simulated Environment Using Reinforcement Learning</a:t>
            </a:r>
            <a:endParaRPr lang="de-DE" altLang="de-DE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oliennummernplatzhalter 1"/>
          <p:cNvSpPr>
            <a:spLocks noGrp="1"/>
          </p:cNvSpPr>
          <p:nvPr>
            <p:ph type="sldNum" sz="quarter" idx="4"/>
          </p:nvPr>
        </p:nvSpPr>
        <p:spPr>
          <a:xfrm>
            <a:off x="7554826" y="4570357"/>
            <a:ext cx="742950" cy="204716"/>
          </a:xfrm>
        </p:spPr>
        <p:txBody>
          <a:bodyPr/>
          <a:lstStyle/>
          <a:p>
            <a:pPr>
              <a:defRPr/>
            </a:pPr>
            <a:fld id="{8891B9D0-2CFA-43F0-8764-C596E8A33FE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13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72364D37-4266-7322-FA76-5640487E9F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A hand-</a:t>
            </a:r>
            <a:r>
              <a:rPr lang="de-DE" dirty="0" err="1"/>
              <a:t>crafted</a:t>
            </a:r>
            <a:r>
              <a:rPr lang="de-DE" dirty="0"/>
              <a:t> </a:t>
            </a:r>
            <a:r>
              <a:rPr lang="de-DE" dirty="0" err="1"/>
              <a:t>preprocessing</a:t>
            </a:r>
            <a:r>
              <a:rPr lang="de-DE" dirty="0"/>
              <a:t> </a:t>
            </a:r>
            <a:r>
              <a:rPr lang="de-DE" dirty="0" err="1"/>
              <a:t>pipeline</a:t>
            </a:r>
            <a:r>
              <a:rPr lang="de-DE" dirty="0"/>
              <a:t> </a:t>
            </a:r>
            <a:r>
              <a:rPr lang="de-DE" dirty="0" err="1"/>
              <a:t>extracts</a:t>
            </a:r>
            <a:r>
              <a:rPr lang="de-DE" dirty="0"/>
              <a:t> </a:t>
            </a:r>
            <a:r>
              <a:rPr lang="de-DE" dirty="0" err="1"/>
              <a:t>features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images</a:t>
            </a:r>
            <a:r>
              <a:rPr lang="de-DE" dirty="0"/>
              <a:t>.</a:t>
            </a:r>
          </a:p>
          <a:p>
            <a:r>
              <a:rPr lang="de-DE" dirty="0" err="1"/>
              <a:t>Extracted</a:t>
            </a:r>
            <a:r>
              <a:rPr lang="de-DE" dirty="0"/>
              <a:t> </a:t>
            </a:r>
            <a:r>
              <a:rPr lang="de-DE" dirty="0" err="1"/>
              <a:t>features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last n </a:t>
            </a:r>
            <a:r>
              <a:rPr lang="de-DE" dirty="0" err="1"/>
              <a:t>frames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stacked</a:t>
            </a:r>
            <a:r>
              <a:rPr lang="de-DE" dirty="0"/>
              <a:t> </a:t>
            </a:r>
            <a:r>
              <a:rPr lang="de-DE" dirty="0" err="1"/>
              <a:t>together</a:t>
            </a:r>
            <a:r>
              <a:rPr lang="de-DE" dirty="0"/>
              <a:t>.</a:t>
            </a:r>
          </a:p>
          <a:p>
            <a:r>
              <a:rPr lang="de-DE" dirty="0" err="1"/>
              <a:t>Extracted</a:t>
            </a:r>
            <a:r>
              <a:rPr lang="de-DE" dirty="0"/>
              <a:t> </a:t>
            </a:r>
            <a:r>
              <a:rPr lang="de-DE" dirty="0" err="1"/>
              <a:t>features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used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a </a:t>
            </a:r>
            <a:r>
              <a:rPr lang="de-DE" dirty="0" err="1"/>
              <a:t>neural</a:t>
            </a:r>
            <a:r>
              <a:rPr lang="de-DE" dirty="0"/>
              <a:t> network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produce</a:t>
            </a:r>
            <a:r>
              <a:rPr lang="de-DE" dirty="0"/>
              <a:t> 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outputs</a:t>
            </a:r>
            <a:r>
              <a:rPr lang="de-DE" dirty="0"/>
              <a:t>.</a:t>
            </a:r>
          </a:p>
          <a:p>
            <a:pPr lvl="1"/>
            <a:r>
              <a:rPr lang="de-DE" dirty="0" err="1"/>
              <a:t>Left</a:t>
            </a:r>
            <a:r>
              <a:rPr lang="de-DE" dirty="0"/>
              <a:t> and </a:t>
            </a:r>
            <a:r>
              <a:rPr lang="de-DE" dirty="0" err="1"/>
              <a:t>right</a:t>
            </a:r>
            <a:r>
              <a:rPr lang="de-DE" dirty="0"/>
              <a:t> </a:t>
            </a:r>
            <a:r>
              <a:rPr lang="de-DE" dirty="0" err="1"/>
              <a:t>wheel</a:t>
            </a:r>
            <a:r>
              <a:rPr lang="de-DE" dirty="0"/>
              <a:t> </a:t>
            </a:r>
            <a:r>
              <a:rPr lang="de-DE" dirty="0" err="1"/>
              <a:t>acceleration</a:t>
            </a:r>
            <a:endParaRPr lang="de-DE" dirty="0"/>
          </a:p>
          <a:p>
            <a:r>
              <a:rPr lang="de-DE" dirty="0"/>
              <a:t>Agent </a:t>
            </a:r>
            <a:r>
              <a:rPr lang="de-DE" dirty="0" err="1"/>
              <a:t>struggled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difficult</a:t>
            </a:r>
            <a:r>
              <a:rPr lang="de-DE" dirty="0"/>
              <a:t> </a:t>
            </a:r>
            <a:r>
              <a:rPr lang="de-DE" dirty="0" err="1"/>
              <a:t>parcours</a:t>
            </a:r>
            <a:r>
              <a:rPr lang="de-DE" dirty="0"/>
              <a:t>.</a:t>
            </a:r>
          </a:p>
          <a:p>
            <a:r>
              <a:rPr lang="de-DE" dirty="0"/>
              <a:t>Agent was not resilient </a:t>
            </a:r>
            <a:r>
              <a:rPr lang="de-DE" dirty="0" err="1"/>
              <a:t>to</a:t>
            </a:r>
            <a:r>
              <a:rPr lang="de-DE" dirty="0"/>
              <a:t> light </a:t>
            </a:r>
            <a:r>
              <a:rPr lang="de-DE" dirty="0" err="1"/>
              <a:t>changes</a:t>
            </a:r>
            <a:r>
              <a:rPr lang="de-DE" dirty="0"/>
              <a:t>.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8583A615-866A-9A6F-8DDE-F1DE7EA53F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037895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57175" y="2079625"/>
            <a:ext cx="6400800" cy="14859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 sz="2800" dirty="0" err="1">
                <a:ea typeface="+mj-ea"/>
              </a:rPr>
              <a:t>Autonomous</a:t>
            </a:r>
            <a:r>
              <a:rPr lang="de-DE" sz="2800" dirty="0">
                <a:ea typeface="+mj-ea"/>
              </a:rPr>
              <a:t> </a:t>
            </a:r>
            <a:r>
              <a:rPr lang="de-DE" sz="2800" dirty="0" err="1">
                <a:ea typeface="+mj-ea"/>
              </a:rPr>
              <a:t>driving</a:t>
            </a:r>
            <a:r>
              <a:rPr lang="de-DE" sz="2800" dirty="0">
                <a:ea typeface="+mj-ea"/>
              </a:rPr>
              <a:t> </a:t>
            </a:r>
            <a:r>
              <a:rPr lang="de-DE" sz="2800" dirty="0" err="1">
                <a:ea typeface="+mj-ea"/>
              </a:rPr>
              <a:t>task</a:t>
            </a:r>
            <a:br>
              <a:rPr lang="de-DE" sz="2800" dirty="0">
                <a:ea typeface="+mj-ea"/>
              </a:rPr>
            </a:br>
            <a:endParaRPr lang="de-DE" sz="2800" dirty="0">
              <a:ea typeface="+mj-ea"/>
            </a:endParaRPr>
          </a:p>
        </p:txBody>
      </p:sp>
      <p:sp>
        <p:nvSpPr>
          <p:cNvPr id="20483" name="Untertitel 2"/>
          <p:cNvSpPr>
            <a:spLocks noGrp="1"/>
          </p:cNvSpPr>
          <p:nvPr>
            <p:ph type="subTitle" idx="1"/>
          </p:nvPr>
        </p:nvSpPr>
        <p:spPr>
          <a:xfrm>
            <a:off x="257175" y="1739900"/>
            <a:ext cx="6400800" cy="339725"/>
          </a:xfrm>
        </p:spPr>
        <p:txBody>
          <a:bodyPr>
            <a:normAutofit lnSpcReduction="10000"/>
          </a:bodyPr>
          <a:lstStyle/>
          <a:p>
            <a:pPr eaLnBrk="1" hangingPunct="1">
              <a:defRPr/>
            </a:pPr>
            <a:r>
              <a:rPr lang="de-DE" altLang="de-DE" sz="1800" dirty="0" err="1">
                <a:latin typeface="Arial" panose="020B0604020202020204" pitchFamily="34" charset="0"/>
                <a:cs typeface="Arial" panose="020B0604020202020204" pitchFamily="34" charset="0"/>
              </a:rPr>
              <a:t>Master‘s</a:t>
            </a:r>
            <a:r>
              <a:rPr lang="de-DE" altLang="de-DE" sz="1800" dirty="0">
                <a:latin typeface="Arial" panose="020B0604020202020204" pitchFamily="34" charset="0"/>
                <a:cs typeface="Arial" panose="020B0604020202020204" pitchFamily="34" charset="0"/>
              </a:rPr>
              <a:t> Thesis</a:t>
            </a:r>
          </a:p>
        </p:txBody>
      </p:sp>
    </p:spTree>
    <p:extLst>
      <p:ext uri="{BB962C8B-B14F-4D97-AF65-F5344CB8AC3E}">
        <p14:creationId xmlns:p14="http://schemas.microsoft.com/office/powerpoint/2010/main" val="27822304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Autonomous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driving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task</a:t>
            </a:r>
            <a:endParaRPr lang="de-DE" altLang="de-DE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oliennummernplatzhalter 1"/>
          <p:cNvSpPr>
            <a:spLocks noGrp="1"/>
          </p:cNvSpPr>
          <p:nvPr>
            <p:ph type="sldNum" sz="quarter" idx="4"/>
          </p:nvPr>
        </p:nvSpPr>
        <p:spPr>
          <a:xfrm>
            <a:off x="7554826" y="4570357"/>
            <a:ext cx="742950" cy="204716"/>
          </a:xfrm>
        </p:spPr>
        <p:txBody>
          <a:bodyPr/>
          <a:lstStyle/>
          <a:p>
            <a:pPr>
              <a:defRPr/>
            </a:pPr>
            <a:fld id="{8891B9D0-2CFA-43F0-8764-C596E8A33FE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15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72364D37-4266-7322-FA76-5640487E9F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8583A615-866A-9A6F-8DDE-F1DE7EA53F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2E2B949D-7F66-1ED4-C278-0E8B541886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900" y="3606100"/>
            <a:ext cx="1509055" cy="754528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934AAB3D-F95C-ED40-E9C0-5985D4ECAC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900" y="2476230"/>
            <a:ext cx="1509055" cy="754528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266CDFC6-B4A7-76E7-2557-DD9DB2C587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900" y="1426554"/>
            <a:ext cx="1509055" cy="754528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A296907E-B054-E57F-9D8A-A1A90E31C3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07873" y="1442376"/>
            <a:ext cx="1913823" cy="956912"/>
          </a:xfrm>
          <a:prstGeom prst="rect">
            <a:avLst/>
          </a:prstGeom>
        </p:spPr>
      </p:pic>
      <p:sp>
        <p:nvSpPr>
          <p:cNvPr id="17" name="Textfeld 16">
            <a:extLst>
              <a:ext uri="{FF2B5EF4-FFF2-40B4-BE49-F238E27FC236}">
                <a16:creationId xmlns:a16="http://schemas.microsoft.com/office/drawing/2014/main" id="{774931C6-DCF7-A3B9-531E-6E4718ADD865}"/>
              </a:ext>
            </a:extLst>
          </p:cNvPr>
          <p:cNvSpPr txBox="1"/>
          <p:nvPr/>
        </p:nvSpPr>
        <p:spPr>
          <a:xfrm>
            <a:off x="3166946" y="2345081"/>
            <a:ext cx="2202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1. Agent </a:t>
            </a:r>
            <a:r>
              <a:rPr lang="de-DE" dirty="0" err="1"/>
              <a:t>Camera</a:t>
            </a:r>
            <a:r>
              <a:rPr lang="de-DE" dirty="0"/>
              <a:t> </a:t>
            </a:r>
            <a:r>
              <a:rPr lang="de-DE" dirty="0" err="1"/>
              <a:t>PoV</a:t>
            </a:r>
            <a:endParaRPr lang="en-GB" dirty="0"/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A189C11D-693F-C8BE-F247-9DF5579B973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07079" y="3103076"/>
            <a:ext cx="1913823" cy="956912"/>
          </a:xfrm>
          <a:prstGeom prst="rect">
            <a:avLst/>
          </a:prstGeom>
        </p:spPr>
      </p:pic>
      <p:sp>
        <p:nvSpPr>
          <p:cNvPr id="19" name="Textfeld 18">
            <a:extLst>
              <a:ext uri="{FF2B5EF4-FFF2-40B4-BE49-F238E27FC236}">
                <a16:creationId xmlns:a16="http://schemas.microsoft.com/office/drawing/2014/main" id="{0FAE6CC7-2621-B95A-36EB-0024A155416B}"/>
              </a:ext>
            </a:extLst>
          </p:cNvPr>
          <p:cNvSpPr txBox="1"/>
          <p:nvPr/>
        </p:nvSpPr>
        <p:spPr>
          <a:xfrm>
            <a:off x="3388665" y="4022918"/>
            <a:ext cx="1750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2. </a:t>
            </a:r>
            <a:r>
              <a:rPr lang="de-DE" dirty="0" err="1"/>
              <a:t>Preprocessing</a:t>
            </a:r>
            <a:endParaRPr lang="en-GB" dirty="0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12B681A2-3351-4732-F1BF-82DAE6D8E3B2}"/>
              </a:ext>
            </a:extLst>
          </p:cNvPr>
          <p:cNvSpPr txBox="1"/>
          <p:nvPr/>
        </p:nvSpPr>
        <p:spPr>
          <a:xfrm>
            <a:off x="1323705" y="2121573"/>
            <a:ext cx="645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Easy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0D49A37C-BC88-D0A7-8343-53BA7D01C2EF}"/>
              </a:ext>
            </a:extLst>
          </p:cNvPr>
          <p:cNvSpPr txBox="1"/>
          <p:nvPr/>
        </p:nvSpPr>
        <p:spPr>
          <a:xfrm>
            <a:off x="1160590" y="3167124"/>
            <a:ext cx="971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Medium</a:t>
            </a:r>
            <a:endParaRPr lang="en-GB" dirty="0"/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00827556-0B4D-3DB4-8D8F-EEA6D978D2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47176" y="1564137"/>
            <a:ext cx="732630" cy="732630"/>
          </a:xfrm>
          <a:prstGeom prst="rect">
            <a:avLst/>
          </a:prstGeom>
        </p:spPr>
      </p:pic>
      <p:sp>
        <p:nvSpPr>
          <p:cNvPr id="23" name="Textfeld 22">
            <a:extLst>
              <a:ext uri="{FF2B5EF4-FFF2-40B4-BE49-F238E27FC236}">
                <a16:creationId xmlns:a16="http://schemas.microsoft.com/office/drawing/2014/main" id="{E648CFC1-6789-A416-7AF4-705E1F0DA15A}"/>
              </a:ext>
            </a:extLst>
          </p:cNvPr>
          <p:cNvSpPr txBox="1"/>
          <p:nvPr/>
        </p:nvSpPr>
        <p:spPr>
          <a:xfrm>
            <a:off x="5951724" y="2345081"/>
            <a:ext cx="24245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3. CNN </a:t>
            </a:r>
            <a:r>
              <a:rPr lang="de-DE" dirty="0" err="1"/>
              <a:t>produces</a:t>
            </a:r>
            <a:r>
              <a:rPr lang="de-DE" dirty="0"/>
              <a:t> Wheel </a:t>
            </a:r>
            <a:r>
              <a:rPr lang="de-DE" dirty="0" err="1"/>
              <a:t>Acceleration</a:t>
            </a:r>
            <a:r>
              <a:rPr lang="de-DE" dirty="0"/>
              <a:t> </a:t>
            </a:r>
            <a:r>
              <a:rPr lang="de-DE" dirty="0" err="1"/>
              <a:t>values</a:t>
            </a:r>
            <a:endParaRPr lang="en-GB" dirty="0"/>
          </a:p>
        </p:txBody>
      </p:sp>
      <p:pic>
        <p:nvPicPr>
          <p:cNvPr id="24" name="Grafik 23">
            <a:extLst>
              <a:ext uri="{FF2B5EF4-FFF2-40B4-BE49-F238E27FC236}">
                <a16:creationId xmlns:a16="http://schemas.microsoft.com/office/drawing/2014/main" id="{705E621D-F836-FD10-F756-C1D456AE369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55720" y="3127644"/>
            <a:ext cx="1913823" cy="956912"/>
          </a:xfrm>
          <a:prstGeom prst="rect">
            <a:avLst/>
          </a:prstGeom>
        </p:spPr>
      </p:pic>
      <p:sp>
        <p:nvSpPr>
          <p:cNvPr id="25" name="Textfeld 24">
            <a:extLst>
              <a:ext uri="{FF2B5EF4-FFF2-40B4-BE49-F238E27FC236}">
                <a16:creationId xmlns:a16="http://schemas.microsoft.com/office/drawing/2014/main" id="{96CD729E-4B68-FC00-B357-835F6D28736A}"/>
              </a:ext>
            </a:extLst>
          </p:cNvPr>
          <p:cNvSpPr txBox="1"/>
          <p:nvPr/>
        </p:nvSpPr>
        <p:spPr>
          <a:xfrm>
            <a:off x="6337308" y="4022918"/>
            <a:ext cx="1656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4. Agent </a:t>
            </a:r>
            <a:r>
              <a:rPr lang="de-DE" dirty="0" err="1"/>
              <a:t>moves</a:t>
            </a:r>
            <a:endParaRPr lang="en-GB" dirty="0"/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307985F7-5543-77A8-F43B-CCA32D0B8D3E}"/>
              </a:ext>
            </a:extLst>
          </p:cNvPr>
          <p:cNvSpPr txBox="1"/>
          <p:nvPr/>
        </p:nvSpPr>
        <p:spPr>
          <a:xfrm>
            <a:off x="1275191" y="4285027"/>
            <a:ext cx="649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Hard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92299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57175" y="2079625"/>
            <a:ext cx="6400800" cy="14859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 sz="2800" dirty="0">
                <a:ea typeface="+mj-ea"/>
              </a:rPr>
              <a:t>Research </a:t>
            </a:r>
            <a:r>
              <a:rPr lang="de-DE" sz="2800" dirty="0" err="1">
                <a:ea typeface="+mj-ea"/>
              </a:rPr>
              <a:t>questions</a:t>
            </a:r>
            <a:br>
              <a:rPr lang="de-DE" sz="2800" dirty="0">
                <a:ea typeface="+mj-ea"/>
              </a:rPr>
            </a:br>
            <a:endParaRPr lang="de-DE" sz="2800" dirty="0">
              <a:ea typeface="+mj-ea"/>
            </a:endParaRPr>
          </a:p>
        </p:txBody>
      </p:sp>
      <p:sp>
        <p:nvSpPr>
          <p:cNvPr id="20483" name="Untertitel 2"/>
          <p:cNvSpPr>
            <a:spLocks noGrp="1"/>
          </p:cNvSpPr>
          <p:nvPr>
            <p:ph type="subTitle" idx="1"/>
          </p:nvPr>
        </p:nvSpPr>
        <p:spPr>
          <a:xfrm>
            <a:off x="257175" y="1739900"/>
            <a:ext cx="6400800" cy="339725"/>
          </a:xfrm>
        </p:spPr>
        <p:txBody>
          <a:bodyPr>
            <a:normAutofit lnSpcReduction="10000"/>
          </a:bodyPr>
          <a:lstStyle/>
          <a:p>
            <a:pPr eaLnBrk="1" hangingPunct="1">
              <a:defRPr/>
            </a:pPr>
            <a:r>
              <a:rPr lang="de-DE" altLang="de-DE" sz="1800" dirty="0" err="1">
                <a:latin typeface="Arial" panose="020B0604020202020204" pitchFamily="34" charset="0"/>
                <a:cs typeface="Arial" panose="020B0604020202020204" pitchFamily="34" charset="0"/>
              </a:rPr>
              <a:t>Master‘s</a:t>
            </a:r>
            <a:r>
              <a:rPr lang="de-DE" altLang="de-DE" sz="1800" dirty="0">
                <a:latin typeface="Arial" panose="020B0604020202020204" pitchFamily="34" charset="0"/>
                <a:cs typeface="Arial" panose="020B0604020202020204" pitchFamily="34" charset="0"/>
              </a:rPr>
              <a:t> Thesis</a:t>
            </a:r>
          </a:p>
        </p:txBody>
      </p:sp>
    </p:spTree>
    <p:extLst>
      <p:ext uri="{BB962C8B-B14F-4D97-AF65-F5344CB8AC3E}">
        <p14:creationId xmlns:p14="http://schemas.microsoft.com/office/powerpoint/2010/main" val="11638751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Research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question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1</a:t>
            </a:r>
            <a:endParaRPr lang="de-DE" altLang="de-DE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507" name="Inhaltsplatzhalter 2"/>
          <p:cNvSpPr>
            <a:spLocks noGrp="1"/>
          </p:cNvSpPr>
          <p:nvPr>
            <p:ph idx="1"/>
          </p:nvPr>
        </p:nvSpPr>
        <p:spPr>
          <a:xfrm>
            <a:off x="457200" y="1969382"/>
            <a:ext cx="8234363" cy="2923242"/>
          </a:xfrm>
        </p:spPr>
        <p:txBody>
          <a:bodyPr/>
          <a:lstStyle/>
          <a:p>
            <a:pPr marL="0" indent="0" eaLnBrk="1" hangingPunct="1">
              <a:lnSpc>
                <a:spcPct val="110000"/>
              </a:lnSpc>
              <a:buNone/>
              <a:defRPr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Evaluation:</a:t>
            </a:r>
          </a:p>
          <a:p>
            <a:pPr marL="271463" indent="-271463" eaLnBrk="1" hangingPunct="1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Pass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through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3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goals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without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collisions</a:t>
            </a:r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71463" indent="-271463" eaLnBrk="1" hangingPunct="1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Fixed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lighting</a:t>
            </a:r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eaLnBrk="1" hangingPunct="1">
              <a:lnSpc>
                <a:spcPct val="110000"/>
              </a:lnSpc>
              <a:buFont typeface="Symbol" panose="05050102010706020507" pitchFamily="18" charset="2"/>
              <a:buNone/>
              <a:defRPr/>
            </a:pPr>
            <a:endParaRPr lang="de-DE" altLang="de-DE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eaLnBrk="1" hangingPunct="1">
              <a:buFont typeface="Symbol" panose="05050102010706020507" pitchFamily="18" charset="2"/>
              <a:buChar char="-"/>
              <a:defRPr/>
            </a:pPr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628" name="Textplatzhalter 3"/>
          <p:cNvSpPr>
            <a:spLocks noGrp="1"/>
          </p:cNvSpPr>
          <p:nvPr>
            <p:ph type="body" sz="quarter" idx="13"/>
          </p:nvPr>
        </p:nvSpPr>
        <p:spPr>
          <a:xfrm>
            <a:off x="457200" y="1125940"/>
            <a:ext cx="8234363" cy="491194"/>
          </a:xfrm>
        </p:spPr>
        <p:txBody>
          <a:bodyPr/>
          <a:lstStyle/>
          <a:p>
            <a:pPr marL="0" indent="0" eaLnBrk="1" hangingPunct="1"/>
            <a:r>
              <a:rPr lang="en-GB" dirty="0"/>
              <a:t>Is it possible to train an agent to reliably Traverse the </a:t>
            </a:r>
            <a:r>
              <a:rPr lang="en-GB" dirty="0" err="1"/>
              <a:t>parcours</a:t>
            </a:r>
            <a:r>
              <a:rPr lang="en-GB" dirty="0"/>
              <a:t> of all difficulty levels?</a:t>
            </a:r>
            <a:endParaRPr lang="de-DE" altLang="de-DE" sz="1800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oliennummernplatzhalter 1"/>
          <p:cNvSpPr>
            <a:spLocks noGrp="1"/>
          </p:cNvSpPr>
          <p:nvPr>
            <p:ph type="sldNum" sz="quarter" idx="4"/>
          </p:nvPr>
        </p:nvSpPr>
        <p:spPr>
          <a:xfrm>
            <a:off x="7554826" y="4570357"/>
            <a:ext cx="742950" cy="204716"/>
          </a:xfrm>
        </p:spPr>
        <p:txBody>
          <a:bodyPr/>
          <a:lstStyle/>
          <a:p>
            <a:pPr>
              <a:defRPr/>
            </a:pPr>
            <a:fld id="{8891B9D0-2CFA-43F0-8764-C596E8A33FE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17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C45617BD-762D-610D-2C23-78CAE8BB87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3248" y="3264598"/>
            <a:ext cx="1913823" cy="956912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6A4366CA-AF04-12BE-879F-CD414F3437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7572" y="3317790"/>
            <a:ext cx="1913823" cy="956912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0BE82B6D-AFE4-2F81-8D9B-BD53AAAEAC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205" y="3317790"/>
            <a:ext cx="1913823" cy="956912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D62BC822-BE6D-B880-FC22-0A65729BB39A}"/>
              </a:ext>
            </a:extLst>
          </p:cNvPr>
          <p:cNvSpPr txBox="1"/>
          <p:nvPr/>
        </p:nvSpPr>
        <p:spPr>
          <a:xfrm>
            <a:off x="1249356" y="4221510"/>
            <a:ext cx="594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Easy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B8158340-E039-1CE3-42E7-E3072D7014D5}"/>
              </a:ext>
            </a:extLst>
          </p:cNvPr>
          <p:cNvSpPr txBox="1"/>
          <p:nvPr/>
        </p:nvSpPr>
        <p:spPr>
          <a:xfrm>
            <a:off x="6792178" y="4160651"/>
            <a:ext cx="975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Difficult</a:t>
            </a:r>
            <a:endParaRPr lang="en-GB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E229BA96-28E0-35B0-E241-C3C825FCABEB}"/>
              </a:ext>
            </a:extLst>
          </p:cNvPr>
          <p:cNvSpPr txBox="1"/>
          <p:nvPr/>
        </p:nvSpPr>
        <p:spPr>
          <a:xfrm>
            <a:off x="4095072" y="4244272"/>
            <a:ext cx="998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Medium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51330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Research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question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2</a:t>
            </a:r>
            <a:endParaRPr lang="de-DE" altLang="de-DE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507" name="Inhaltsplatzhalter 2"/>
          <p:cNvSpPr>
            <a:spLocks noGrp="1"/>
          </p:cNvSpPr>
          <p:nvPr>
            <p:ph idx="1"/>
          </p:nvPr>
        </p:nvSpPr>
        <p:spPr>
          <a:xfrm>
            <a:off x="457200" y="1969382"/>
            <a:ext cx="8234363" cy="2923242"/>
          </a:xfrm>
        </p:spPr>
        <p:txBody>
          <a:bodyPr/>
          <a:lstStyle/>
          <a:p>
            <a:pPr marL="0" indent="0" eaLnBrk="1" hangingPunct="1">
              <a:lnSpc>
                <a:spcPct val="110000"/>
              </a:lnSpc>
              <a:buNone/>
              <a:defRPr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Evaluation:</a:t>
            </a:r>
          </a:p>
          <a:p>
            <a:pPr marL="271463" indent="-271463" eaLnBrk="1" hangingPunct="1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Pass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through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3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goals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without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collisions</a:t>
            </a:r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71463" indent="-271463" eaLnBrk="1" hangingPunct="1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Varying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lighting</a:t>
            </a:r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eaLnBrk="1" hangingPunct="1">
              <a:lnSpc>
                <a:spcPct val="110000"/>
              </a:lnSpc>
              <a:buFont typeface="Symbol" panose="05050102010706020507" pitchFamily="18" charset="2"/>
              <a:buNone/>
              <a:defRPr/>
            </a:pPr>
            <a:endParaRPr lang="de-DE" altLang="de-DE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eaLnBrk="1" hangingPunct="1">
              <a:buFont typeface="Symbol" panose="05050102010706020507" pitchFamily="18" charset="2"/>
              <a:buChar char="-"/>
              <a:defRPr/>
            </a:pPr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628" name="Textplatzhalter 3"/>
          <p:cNvSpPr>
            <a:spLocks noGrp="1"/>
          </p:cNvSpPr>
          <p:nvPr>
            <p:ph type="body" sz="quarter" idx="13"/>
          </p:nvPr>
        </p:nvSpPr>
        <p:spPr>
          <a:xfrm>
            <a:off x="457200" y="1125940"/>
            <a:ext cx="8234363" cy="491194"/>
          </a:xfrm>
        </p:spPr>
        <p:txBody>
          <a:bodyPr/>
          <a:lstStyle/>
          <a:p>
            <a:pPr marL="0" indent="0" eaLnBrk="1" hangingPunct="1"/>
            <a:r>
              <a:rPr lang="en-GB" dirty="0"/>
              <a:t>Is it possible to use an end-to-end trained CNN to make the agent robust to changing light conditions?</a:t>
            </a:r>
            <a:endParaRPr lang="de-DE" altLang="de-DE" sz="1800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oliennummernplatzhalter 1"/>
          <p:cNvSpPr>
            <a:spLocks noGrp="1"/>
          </p:cNvSpPr>
          <p:nvPr>
            <p:ph type="sldNum" sz="quarter" idx="4"/>
          </p:nvPr>
        </p:nvSpPr>
        <p:spPr>
          <a:xfrm>
            <a:off x="7554826" y="4570357"/>
            <a:ext cx="742950" cy="204716"/>
          </a:xfrm>
        </p:spPr>
        <p:txBody>
          <a:bodyPr/>
          <a:lstStyle/>
          <a:p>
            <a:pPr>
              <a:defRPr/>
            </a:pPr>
            <a:fld id="{8891B9D0-2CFA-43F0-8764-C596E8A33FE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18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90625481-C902-8DE3-BFEC-044E03F4CBFA}"/>
              </a:ext>
            </a:extLst>
          </p:cNvPr>
          <p:cNvSpPr txBox="1"/>
          <p:nvPr/>
        </p:nvSpPr>
        <p:spPr>
          <a:xfrm>
            <a:off x="1226872" y="4171589"/>
            <a:ext cx="980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Bright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195D3A82-0B1B-3D08-BD9A-7F5AAEC066ED}"/>
              </a:ext>
            </a:extLst>
          </p:cNvPr>
          <p:cNvSpPr txBox="1"/>
          <p:nvPr/>
        </p:nvSpPr>
        <p:spPr>
          <a:xfrm>
            <a:off x="7257675" y="4178306"/>
            <a:ext cx="624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Dark</a:t>
            </a:r>
            <a:endParaRPr lang="en-GB" dirty="0"/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AA7E0063-4C3B-121D-9B56-48F0EEC0F496}"/>
              </a:ext>
            </a:extLst>
          </p:cNvPr>
          <p:cNvSpPr txBox="1"/>
          <p:nvPr/>
        </p:nvSpPr>
        <p:spPr>
          <a:xfrm>
            <a:off x="4072587" y="4194351"/>
            <a:ext cx="1220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Standard</a:t>
            </a:r>
            <a:endParaRPr lang="en-GB" dirty="0"/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5BAD9242-694D-2F5D-A6B5-6CAE4E72F1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205" y="3276208"/>
            <a:ext cx="1897146" cy="948573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3634417D-7E3E-0977-8DE6-CD629B947E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8649" y="3276207"/>
            <a:ext cx="1897146" cy="948573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F8B681AD-B3C8-1DAA-F832-AA3A3322A3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23427" y="3276208"/>
            <a:ext cx="1897146" cy="948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9141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Research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question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3</a:t>
            </a:r>
            <a:endParaRPr lang="de-DE" altLang="de-DE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507" name="Inhaltsplatzhalter 2"/>
          <p:cNvSpPr>
            <a:spLocks noGrp="1"/>
          </p:cNvSpPr>
          <p:nvPr>
            <p:ph idx="1"/>
          </p:nvPr>
        </p:nvSpPr>
        <p:spPr>
          <a:xfrm>
            <a:off x="457200" y="1969382"/>
            <a:ext cx="8234363" cy="2923242"/>
          </a:xfrm>
        </p:spPr>
        <p:txBody>
          <a:bodyPr/>
          <a:lstStyle/>
          <a:p>
            <a:pPr marL="0" indent="0" eaLnBrk="1" hangingPunct="1">
              <a:lnSpc>
                <a:spcPct val="110000"/>
              </a:lnSpc>
              <a:buNone/>
              <a:defRPr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Evaluation:</a:t>
            </a:r>
          </a:p>
          <a:p>
            <a:pPr marL="271463" indent="-271463" eaLnBrk="1" hangingPunct="1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Create a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replay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successfully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completed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parcour</a:t>
            </a:r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15963" lvl="1" indent="-271463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Replay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consists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input-output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pairs</a:t>
            </a:r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71463" indent="-271463" eaLnBrk="1" hangingPunct="1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Give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inputs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JetBot</a:t>
            </a:r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71463" indent="-271463" eaLnBrk="1" hangingPunct="1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Output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reproduced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quick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enough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by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JetBot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  <p:sp>
        <p:nvSpPr>
          <p:cNvPr id="26628" name="Textplatzhalter 3"/>
          <p:cNvSpPr>
            <a:spLocks noGrp="1"/>
          </p:cNvSpPr>
          <p:nvPr>
            <p:ph type="body" sz="quarter" idx="13"/>
          </p:nvPr>
        </p:nvSpPr>
        <p:spPr>
          <a:xfrm>
            <a:off x="457200" y="1125940"/>
            <a:ext cx="8234363" cy="491194"/>
          </a:xfrm>
        </p:spPr>
        <p:txBody>
          <a:bodyPr/>
          <a:lstStyle/>
          <a:p>
            <a:pPr marL="0" indent="0" eaLnBrk="1" hangingPunct="1"/>
            <a:r>
              <a:rPr lang="en-GB" dirty="0"/>
              <a:t>Is it possible to use a CNN which is small enough to be used in the </a:t>
            </a:r>
            <a:r>
              <a:rPr lang="en-GB" dirty="0" err="1"/>
              <a:t>JetBot</a:t>
            </a:r>
            <a:r>
              <a:rPr lang="en-GB" dirty="0"/>
              <a:t>?</a:t>
            </a:r>
            <a:endParaRPr lang="de-DE" altLang="de-DE" sz="1800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oliennummernplatzhalter 1"/>
          <p:cNvSpPr>
            <a:spLocks noGrp="1"/>
          </p:cNvSpPr>
          <p:nvPr>
            <p:ph type="sldNum" sz="quarter" idx="4"/>
          </p:nvPr>
        </p:nvSpPr>
        <p:spPr>
          <a:xfrm>
            <a:off x="7554826" y="4570357"/>
            <a:ext cx="742950" cy="204716"/>
          </a:xfrm>
        </p:spPr>
        <p:txBody>
          <a:bodyPr/>
          <a:lstStyle/>
          <a:p>
            <a:pPr>
              <a:defRPr/>
            </a:pPr>
            <a:fld id="{8891B9D0-2CFA-43F0-8764-C596E8A33FE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19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84A1AD86-85DB-CCED-2229-9E9D0ED42D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6524" y="2460997"/>
            <a:ext cx="1731252" cy="1382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1559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57175" y="1189289"/>
            <a:ext cx="6400800" cy="14859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 dirty="0">
                <a:ea typeface="+mj-ea"/>
              </a:rPr>
              <a:t>Outline</a:t>
            </a:r>
            <a:br>
              <a:rPr lang="de-DE" sz="2800" dirty="0">
                <a:ea typeface="+mj-ea"/>
              </a:rPr>
            </a:br>
            <a:endParaRPr lang="de-DE" sz="2800" dirty="0">
              <a:ea typeface="+mj-ea"/>
            </a:endParaRPr>
          </a:p>
        </p:txBody>
      </p:sp>
      <p:sp>
        <p:nvSpPr>
          <p:cNvPr id="20483" name="Untertitel 2"/>
          <p:cNvSpPr>
            <a:spLocks noGrp="1"/>
          </p:cNvSpPr>
          <p:nvPr>
            <p:ph type="subTitle" idx="1"/>
          </p:nvPr>
        </p:nvSpPr>
        <p:spPr>
          <a:xfrm>
            <a:off x="257175" y="1857876"/>
            <a:ext cx="6400800" cy="2433387"/>
          </a:xfrm>
        </p:spPr>
        <p:txBody>
          <a:bodyPr>
            <a:normAutofit fontScale="92500" lnSpcReduction="10000"/>
          </a:bodyPr>
          <a:lstStyle/>
          <a:p>
            <a:pPr marL="285750" indent="-285750" eaLnBrk="1" hangingPunct="1">
              <a:buFont typeface="Arial" panose="020B0604020202020204" pitchFamily="34" charset="0"/>
              <a:buChar char="•"/>
              <a:defRPr/>
            </a:pPr>
            <a:r>
              <a:rPr lang="de-DE" altLang="de-DE" sz="1800" dirty="0" err="1">
                <a:latin typeface="Arial" panose="020B0604020202020204" pitchFamily="34" charset="0"/>
                <a:cs typeface="Arial" panose="020B0604020202020204" pitchFamily="34" charset="0"/>
              </a:rPr>
              <a:t>Previous</a:t>
            </a:r>
            <a:r>
              <a:rPr lang="de-DE" altLang="de-DE" sz="1800" dirty="0">
                <a:latin typeface="Arial" panose="020B0604020202020204" pitchFamily="34" charset="0"/>
                <a:cs typeface="Arial" panose="020B0604020202020204" pitchFamily="34" charset="0"/>
              </a:rPr>
              <a:t> Work at </a:t>
            </a:r>
            <a:r>
              <a:rPr lang="de-DE" altLang="de-DE" sz="1800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de-DE" altLang="de-DE" sz="1800" dirty="0">
                <a:latin typeface="Arial" panose="020B0604020202020204" pitchFamily="34" charset="0"/>
                <a:cs typeface="Arial" panose="020B0604020202020204" pitchFamily="34" charset="0"/>
              </a:rPr>
              <a:t> ScaDS.AI</a:t>
            </a:r>
          </a:p>
          <a:p>
            <a:pPr marL="285750" indent="-285750" eaLnBrk="1" hangingPunct="1">
              <a:buFont typeface="Arial" panose="020B0604020202020204" pitchFamily="34" charset="0"/>
              <a:buChar char="•"/>
              <a:defRPr/>
            </a:pP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Autonomous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Driving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Task</a:t>
            </a:r>
          </a:p>
          <a:p>
            <a:pPr marL="285750" indent="-285750" eaLnBrk="1" hangingPunct="1">
              <a:buFont typeface="Arial" panose="020B0604020202020204" pitchFamily="34" charset="0"/>
              <a:buChar char="•"/>
              <a:defRPr/>
            </a:pPr>
            <a:r>
              <a:rPr lang="de-DE" altLang="de-DE" sz="1800" dirty="0">
                <a:latin typeface="Arial" panose="020B0604020202020204" pitchFamily="34" charset="0"/>
                <a:cs typeface="Arial" panose="020B0604020202020204" pitchFamily="34" charset="0"/>
              </a:rPr>
              <a:t>Research Questions</a:t>
            </a:r>
          </a:p>
          <a:p>
            <a:pPr marL="285750" indent="-285750" eaLnBrk="1" hangingPunct="1">
              <a:buFont typeface="Arial" panose="020B0604020202020204" pitchFamily="34" charset="0"/>
              <a:buChar char="•"/>
              <a:defRPr/>
            </a:pP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Related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Work</a:t>
            </a:r>
          </a:p>
          <a:p>
            <a:pPr marL="285750" indent="-285750" eaLnBrk="1" hangingPunct="1">
              <a:buFont typeface="Arial" panose="020B0604020202020204" pitchFamily="34" charset="0"/>
              <a:buChar char="•"/>
              <a:defRPr/>
            </a:pPr>
            <a:r>
              <a:rPr lang="de-DE" altLang="de-DE" sz="1800" dirty="0">
                <a:latin typeface="Arial" panose="020B0604020202020204" pitchFamily="34" charset="0"/>
                <a:cs typeface="Arial" panose="020B0604020202020204" pitchFamily="34" charset="0"/>
              </a:rPr>
              <a:t>Implementation</a:t>
            </a:r>
          </a:p>
          <a:p>
            <a:pPr marL="285750" indent="-285750" eaLnBrk="1" hangingPunct="1">
              <a:buFont typeface="Arial" panose="020B0604020202020204" pitchFamily="34" charset="0"/>
              <a:buChar char="•"/>
              <a:defRPr/>
            </a:pP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Experimentation</a:t>
            </a:r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eaLnBrk="1" hangingPunct="1">
              <a:buFont typeface="Arial" panose="020B0604020202020204" pitchFamily="34" charset="0"/>
              <a:buChar char="•"/>
              <a:defRPr/>
            </a:pPr>
            <a:r>
              <a:rPr lang="de-DE" altLang="de-DE" sz="1800" dirty="0">
                <a:latin typeface="Arial" panose="020B0604020202020204" pitchFamily="34" charset="0"/>
                <a:cs typeface="Arial" panose="020B0604020202020204" pitchFamily="34" charset="0"/>
              </a:rPr>
              <a:t>Evaluation</a:t>
            </a:r>
          </a:p>
          <a:p>
            <a:pPr marL="285750" indent="-285750" eaLnBrk="1" hangingPunct="1">
              <a:buFont typeface="Arial" panose="020B0604020202020204" pitchFamily="34" charset="0"/>
              <a:buChar char="•"/>
              <a:defRPr/>
            </a:pP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Conclusion</a:t>
            </a:r>
            <a:endParaRPr lang="de-DE" altLang="de-DE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eaLnBrk="1" hangingPunct="1">
              <a:buFont typeface="Arial" panose="020B0604020202020204" pitchFamily="34" charset="0"/>
              <a:buChar char="•"/>
              <a:defRPr/>
            </a:pPr>
            <a:endParaRPr lang="de-DE" altLang="de-DE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eaLnBrk="1" hangingPunct="1">
              <a:buFont typeface="Arial" panose="020B0604020202020204" pitchFamily="34" charset="0"/>
              <a:buChar char="•"/>
              <a:defRPr/>
            </a:pPr>
            <a:endParaRPr lang="de-DE" altLang="de-DE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56527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57175" y="2079625"/>
            <a:ext cx="6400800" cy="14859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 sz="2800" dirty="0" err="1">
                <a:ea typeface="+mj-ea"/>
              </a:rPr>
              <a:t>Related</a:t>
            </a:r>
            <a:r>
              <a:rPr lang="de-DE" sz="2800" dirty="0">
                <a:ea typeface="+mj-ea"/>
              </a:rPr>
              <a:t> </a:t>
            </a:r>
            <a:r>
              <a:rPr lang="de-DE" sz="2800" dirty="0" err="1">
                <a:ea typeface="+mj-ea"/>
              </a:rPr>
              <a:t>work</a:t>
            </a:r>
            <a:br>
              <a:rPr lang="de-DE" sz="2800" dirty="0">
                <a:ea typeface="+mj-ea"/>
              </a:rPr>
            </a:br>
            <a:endParaRPr lang="de-DE" sz="2800" dirty="0">
              <a:ea typeface="+mj-ea"/>
            </a:endParaRPr>
          </a:p>
        </p:txBody>
      </p:sp>
      <p:sp>
        <p:nvSpPr>
          <p:cNvPr id="20483" name="Untertitel 2"/>
          <p:cNvSpPr>
            <a:spLocks noGrp="1"/>
          </p:cNvSpPr>
          <p:nvPr>
            <p:ph type="subTitle" idx="1"/>
          </p:nvPr>
        </p:nvSpPr>
        <p:spPr>
          <a:xfrm>
            <a:off x="257175" y="1739900"/>
            <a:ext cx="6400800" cy="339725"/>
          </a:xfrm>
        </p:spPr>
        <p:txBody>
          <a:bodyPr>
            <a:normAutofit lnSpcReduction="10000"/>
          </a:bodyPr>
          <a:lstStyle/>
          <a:p>
            <a:pPr eaLnBrk="1" hangingPunct="1">
              <a:defRPr/>
            </a:pPr>
            <a:r>
              <a:rPr lang="de-DE" altLang="de-DE" sz="1800" dirty="0" err="1">
                <a:latin typeface="Arial" panose="020B0604020202020204" pitchFamily="34" charset="0"/>
                <a:cs typeface="Arial" panose="020B0604020202020204" pitchFamily="34" charset="0"/>
              </a:rPr>
              <a:t>Master‘s</a:t>
            </a:r>
            <a:r>
              <a:rPr lang="de-DE" altLang="de-DE" sz="1800" dirty="0">
                <a:latin typeface="Arial" panose="020B0604020202020204" pitchFamily="34" charset="0"/>
                <a:cs typeface="Arial" panose="020B0604020202020204" pitchFamily="34" charset="0"/>
              </a:rPr>
              <a:t> Thesis</a:t>
            </a:r>
          </a:p>
        </p:txBody>
      </p:sp>
    </p:spTree>
    <p:extLst>
      <p:ext uri="{BB962C8B-B14F-4D97-AF65-F5344CB8AC3E}">
        <p14:creationId xmlns:p14="http://schemas.microsoft.com/office/powerpoint/2010/main" val="1673424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Previous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work</a:t>
            </a:r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677" name="Inhaltsplatzhalt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 typeface="Symbol" panose="05050102010706020507" pitchFamily="18" charset="2"/>
              <a:buNone/>
            </a:pPr>
            <a:r>
              <a:rPr lang="de-DE" altLang="de-DE" sz="1200" dirty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Hier könnte sich Ihre Bildunterschrift befinden </a:t>
            </a:r>
            <a:r>
              <a:rPr lang="mr-IN" altLang="de-DE" sz="1200" dirty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</a:t>
            </a:r>
            <a:r>
              <a:rPr lang="de-DE" altLang="de-DE" sz="1200" dirty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Arial, 12pt, 50 % Schwarz</a:t>
            </a:r>
          </a:p>
        </p:txBody>
      </p:sp>
      <p:pic>
        <p:nvPicPr>
          <p:cNvPr id="9" name="Bildplatzhalter 8" descr="2013_Bibliothek_004_UL.jpg"/>
          <p:cNvPicPr>
            <a:picLocks noGrp="1" noChangeAspect="1"/>
          </p:cNvPicPr>
          <p:nvPr>
            <p:ph type="pic" sz="quarter"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186" b="21186"/>
          <a:stretch>
            <a:fillRect/>
          </a:stretch>
        </p:blipFill>
        <p:spPr>
          <a:xfrm>
            <a:off x="5821272" y="3236495"/>
            <a:ext cx="2865528" cy="1064571"/>
          </a:xfrm>
        </p:spPr>
      </p:pic>
      <p:sp>
        <p:nvSpPr>
          <p:cNvPr id="2" name="Foliennummernplatzhalt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E160C9AF-448A-4DA4-9688-85DDBAF3634B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21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56E654EB-316D-8728-3BF3-81EEC53A221A}"/>
              </a:ext>
            </a:extLst>
          </p:cNvPr>
          <p:cNvSpPr txBox="1"/>
          <p:nvPr/>
        </p:nvSpPr>
        <p:spPr>
          <a:xfrm>
            <a:off x="571500" y="1590045"/>
            <a:ext cx="48968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RL </a:t>
            </a:r>
            <a:r>
              <a:rPr lang="de-DE" dirty="0" err="1"/>
              <a:t>papers</a:t>
            </a:r>
            <a:r>
              <a:rPr lang="de-DE" dirty="0"/>
              <a:t> (PPO?)</a:t>
            </a:r>
          </a:p>
          <a:p>
            <a:r>
              <a:rPr lang="de-DE" dirty="0"/>
              <a:t>RL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autonomous</a:t>
            </a:r>
            <a:r>
              <a:rPr lang="de-DE" dirty="0"/>
              <a:t> </a:t>
            </a:r>
            <a:r>
              <a:rPr lang="de-DE" dirty="0" err="1"/>
              <a:t>driving</a:t>
            </a:r>
            <a:r>
              <a:rPr lang="de-DE" dirty="0"/>
              <a:t> </a:t>
            </a:r>
            <a:r>
              <a:rPr lang="de-DE" dirty="0" err="1"/>
              <a:t>papers</a:t>
            </a:r>
            <a:endParaRPr lang="de-DE" dirty="0"/>
          </a:p>
          <a:p>
            <a:r>
              <a:rPr lang="de-DE" dirty="0"/>
              <a:t>Image </a:t>
            </a:r>
            <a:r>
              <a:rPr lang="de-DE" dirty="0" err="1"/>
              <a:t>processing</a:t>
            </a:r>
            <a:r>
              <a:rPr lang="de-DE" dirty="0"/>
              <a:t> </a:t>
            </a:r>
            <a:r>
              <a:rPr lang="de-DE" dirty="0" err="1"/>
              <a:t>papers</a:t>
            </a:r>
            <a:r>
              <a:rPr lang="de-DE" dirty="0"/>
              <a:t>? (light </a:t>
            </a:r>
            <a:r>
              <a:rPr lang="de-DE" dirty="0" err="1"/>
              <a:t>resiliency</a:t>
            </a:r>
            <a:r>
              <a:rPr lang="de-DE" dirty="0"/>
              <a:t>)</a:t>
            </a:r>
          </a:p>
          <a:p>
            <a:r>
              <a:rPr lang="de-DE" dirty="0"/>
              <a:t>…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269893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57175" y="2079625"/>
            <a:ext cx="6400800" cy="14859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 sz="2800" dirty="0">
                <a:ea typeface="+mj-ea"/>
              </a:rPr>
              <a:t>Implementation / Methods</a:t>
            </a:r>
            <a:br>
              <a:rPr lang="de-DE" sz="2800" dirty="0">
                <a:ea typeface="+mj-ea"/>
              </a:rPr>
            </a:br>
            <a:endParaRPr lang="de-DE" sz="2800" dirty="0">
              <a:ea typeface="+mj-ea"/>
            </a:endParaRPr>
          </a:p>
        </p:txBody>
      </p:sp>
      <p:sp>
        <p:nvSpPr>
          <p:cNvPr id="20483" name="Untertitel 2"/>
          <p:cNvSpPr>
            <a:spLocks noGrp="1"/>
          </p:cNvSpPr>
          <p:nvPr>
            <p:ph type="subTitle" idx="1"/>
          </p:nvPr>
        </p:nvSpPr>
        <p:spPr>
          <a:xfrm>
            <a:off x="257175" y="1739900"/>
            <a:ext cx="6400800" cy="339725"/>
          </a:xfrm>
        </p:spPr>
        <p:txBody>
          <a:bodyPr>
            <a:normAutofit lnSpcReduction="10000"/>
          </a:bodyPr>
          <a:lstStyle/>
          <a:p>
            <a:pPr eaLnBrk="1" hangingPunct="1">
              <a:defRPr/>
            </a:pPr>
            <a:r>
              <a:rPr lang="de-DE" altLang="de-DE" sz="1800" dirty="0" err="1">
                <a:latin typeface="Arial" panose="020B0604020202020204" pitchFamily="34" charset="0"/>
                <a:cs typeface="Arial" panose="020B0604020202020204" pitchFamily="34" charset="0"/>
              </a:rPr>
              <a:t>Master‘s</a:t>
            </a:r>
            <a:r>
              <a:rPr lang="de-DE" altLang="de-DE" sz="1800" dirty="0">
                <a:latin typeface="Arial" panose="020B0604020202020204" pitchFamily="34" charset="0"/>
                <a:cs typeface="Arial" panose="020B0604020202020204" pitchFamily="34" charset="0"/>
              </a:rPr>
              <a:t> Thesis</a:t>
            </a:r>
          </a:p>
        </p:txBody>
      </p:sp>
    </p:spTree>
    <p:extLst>
      <p:ext uri="{BB962C8B-B14F-4D97-AF65-F5344CB8AC3E}">
        <p14:creationId xmlns:p14="http://schemas.microsoft.com/office/powerpoint/2010/main" val="29233441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RL Training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Algorithm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- PPO</a:t>
            </a:r>
            <a:endParaRPr lang="de-DE" altLang="de-DE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oliennummernplatzhalter 1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</p:spPr>
        <p:txBody>
          <a:bodyPr/>
          <a:lstStyle/>
          <a:p>
            <a:pPr>
              <a:defRPr/>
            </a:pPr>
            <a:fld id="{8891B9D0-2CFA-43F0-8764-C596E8A33FE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23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DB2232D-D506-7A96-F300-0CA38A8FCD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4833" y="1205458"/>
            <a:ext cx="1543774" cy="771887"/>
          </a:xfrm>
          <a:prstGeom prst="rect">
            <a:avLst/>
          </a:prstGeom>
        </p:spPr>
      </p:pic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0A5D4C1B-6B39-D321-1EB4-5C643AE906F3}"/>
              </a:ext>
            </a:extLst>
          </p:cNvPr>
          <p:cNvSpPr/>
          <p:nvPr/>
        </p:nvSpPr>
        <p:spPr>
          <a:xfrm>
            <a:off x="3047145" y="2000204"/>
            <a:ext cx="2482178" cy="526890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Environment</a:t>
            </a:r>
            <a:endParaRPr lang="en-GB" dirty="0"/>
          </a:p>
        </p:txBody>
      </p:sp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734E49AB-0B90-D307-E690-BC3342EACF4D}"/>
              </a:ext>
            </a:extLst>
          </p:cNvPr>
          <p:cNvSpPr/>
          <p:nvPr/>
        </p:nvSpPr>
        <p:spPr>
          <a:xfrm>
            <a:off x="3052087" y="3481105"/>
            <a:ext cx="2482178" cy="526890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Agent</a:t>
            </a:r>
            <a:endParaRPr lang="en-GB" dirty="0"/>
          </a:p>
        </p:txBody>
      </p:sp>
      <p:cxnSp>
        <p:nvCxnSpPr>
          <p:cNvPr id="15" name="Verbinder: gekrümmt 14">
            <a:extLst>
              <a:ext uri="{FF2B5EF4-FFF2-40B4-BE49-F238E27FC236}">
                <a16:creationId xmlns:a16="http://schemas.microsoft.com/office/drawing/2014/main" id="{6A06AE4D-4A08-6456-EFAF-0B0306FD1A4C}"/>
              </a:ext>
            </a:extLst>
          </p:cNvPr>
          <p:cNvCxnSpPr>
            <a:stCxn id="2" idx="3"/>
            <a:endCxn id="3" idx="3"/>
          </p:cNvCxnSpPr>
          <p:nvPr/>
        </p:nvCxnSpPr>
        <p:spPr>
          <a:xfrm>
            <a:off x="5529323" y="2263649"/>
            <a:ext cx="4942" cy="1480901"/>
          </a:xfrm>
          <a:prstGeom prst="curvedConnector3">
            <a:avLst>
              <a:gd name="adj1" fmla="val 1721117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Verbinder: gekrümmt 20">
            <a:extLst>
              <a:ext uri="{FF2B5EF4-FFF2-40B4-BE49-F238E27FC236}">
                <a16:creationId xmlns:a16="http://schemas.microsoft.com/office/drawing/2014/main" id="{CEFCABB9-563C-2F25-91A4-D5B4984218E6}"/>
              </a:ext>
            </a:extLst>
          </p:cNvPr>
          <p:cNvCxnSpPr>
            <a:stCxn id="3" idx="1"/>
            <a:endCxn id="2" idx="1"/>
          </p:cNvCxnSpPr>
          <p:nvPr/>
        </p:nvCxnSpPr>
        <p:spPr>
          <a:xfrm rot="10800000">
            <a:off x="3047145" y="2263650"/>
            <a:ext cx="4942" cy="1480901"/>
          </a:xfrm>
          <a:prstGeom prst="curvedConnector3">
            <a:avLst>
              <a:gd name="adj1" fmla="val 14954755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Flussdiagramm: Karte 26">
            <a:extLst>
              <a:ext uri="{FF2B5EF4-FFF2-40B4-BE49-F238E27FC236}">
                <a16:creationId xmlns:a16="http://schemas.microsoft.com/office/drawing/2014/main" id="{8A25E12D-95D6-C471-763C-A81A4B018503}"/>
              </a:ext>
            </a:extLst>
          </p:cNvPr>
          <p:cNvSpPr/>
          <p:nvPr/>
        </p:nvSpPr>
        <p:spPr>
          <a:xfrm>
            <a:off x="2914181" y="1631304"/>
            <a:ext cx="602166" cy="515324"/>
          </a:xfrm>
          <a:prstGeom prst="flowChartPunchedCard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s</a:t>
            </a:r>
            <a:r>
              <a:rPr lang="de-DE" baseline="-25000" dirty="0" err="1"/>
              <a:t>t</a:t>
            </a:r>
            <a:endParaRPr lang="en-GB" baseline="-25000" dirty="0"/>
          </a:p>
        </p:txBody>
      </p:sp>
      <p:sp>
        <p:nvSpPr>
          <p:cNvPr id="28" name="Flussdiagramm: Karte 27">
            <a:extLst>
              <a:ext uri="{FF2B5EF4-FFF2-40B4-BE49-F238E27FC236}">
                <a16:creationId xmlns:a16="http://schemas.microsoft.com/office/drawing/2014/main" id="{98C169BD-6F7E-C7B7-290D-4FEC362FD190}"/>
              </a:ext>
            </a:extLst>
          </p:cNvPr>
          <p:cNvSpPr/>
          <p:nvPr/>
        </p:nvSpPr>
        <p:spPr>
          <a:xfrm>
            <a:off x="2906329" y="3163045"/>
            <a:ext cx="921270" cy="515324"/>
          </a:xfrm>
          <a:prstGeom prst="flowChartPunchedCard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b="0" i="0" dirty="0">
                <a:solidFill>
                  <a:schemeClr val="bg1"/>
                </a:solidFill>
                <a:effectLst/>
              </a:rPr>
              <a:t>Π</a:t>
            </a:r>
            <a:r>
              <a:rPr lang="de-DE" dirty="0">
                <a:solidFill>
                  <a:schemeClr val="bg1"/>
                </a:solidFill>
              </a:rPr>
              <a:t>(</a:t>
            </a:r>
            <a:r>
              <a:rPr lang="de-DE" dirty="0" err="1">
                <a:solidFill>
                  <a:schemeClr val="bg1"/>
                </a:solidFill>
              </a:rPr>
              <a:t>a</a:t>
            </a:r>
            <a:r>
              <a:rPr lang="de-DE" baseline="-25000" dirty="0" err="1">
                <a:solidFill>
                  <a:schemeClr val="bg1"/>
                </a:solidFill>
              </a:rPr>
              <a:t>t</a:t>
            </a:r>
            <a:r>
              <a:rPr lang="de-DE" dirty="0" err="1">
                <a:solidFill>
                  <a:schemeClr val="bg1"/>
                </a:solidFill>
              </a:rPr>
              <a:t>|s</a:t>
            </a:r>
            <a:r>
              <a:rPr lang="de-DE" baseline="-25000" dirty="0" err="1">
                <a:solidFill>
                  <a:schemeClr val="bg1"/>
                </a:solidFill>
              </a:rPr>
              <a:t>t</a:t>
            </a:r>
            <a:r>
              <a:rPr lang="de-DE" dirty="0">
                <a:solidFill>
                  <a:schemeClr val="bg1"/>
                </a:solidFill>
              </a:rPr>
              <a:t>)</a:t>
            </a:r>
            <a:endParaRPr lang="en-GB" baseline="-25000" dirty="0">
              <a:solidFill>
                <a:schemeClr val="bg1"/>
              </a:solidFill>
            </a:endParaRPr>
          </a:p>
        </p:txBody>
      </p:sp>
      <p:sp>
        <p:nvSpPr>
          <p:cNvPr id="29" name="Flussdiagramm: Karte 28">
            <a:extLst>
              <a:ext uri="{FF2B5EF4-FFF2-40B4-BE49-F238E27FC236}">
                <a16:creationId xmlns:a16="http://schemas.microsoft.com/office/drawing/2014/main" id="{87F497FF-FD15-1F99-836C-BBAED56B116A}"/>
              </a:ext>
            </a:extLst>
          </p:cNvPr>
          <p:cNvSpPr/>
          <p:nvPr/>
        </p:nvSpPr>
        <p:spPr>
          <a:xfrm>
            <a:off x="1564240" y="2586916"/>
            <a:ext cx="921270" cy="515324"/>
          </a:xfrm>
          <a:prstGeom prst="flowChartPunchedCard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a</a:t>
            </a:r>
            <a:r>
              <a:rPr lang="de-DE" baseline="-25000" dirty="0">
                <a:solidFill>
                  <a:schemeClr val="tx1"/>
                </a:solidFill>
              </a:rPr>
              <a:t>t</a:t>
            </a:r>
            <a:endParaRPr lang="en-GB" baseline="-25000" dirty="0">
              <a:solidFill>
                <a:schemeClr val="tx1"/>
              </a:solidFill>
            </a:endParaRPr>
          </a:p>
        </p:txBody>
      </p:sp>
      <p:sp>
        <p:nvSpPr>
          <p:cNvPr id="30" name="Flussdiagramm: Karte 29">
            <a:extLst>
              <a:ext uri="{FF2B5EF4-FFF2-40B4-BE49-F238E27FC236}">
                <a16:creationId xmlns:a16="http://schemas.microsoft.com/office/drawing/2014/main" id="{6B68B95D-0793-44F4-61A3-2F980C690486}"/>
              </a:ext>
            </a:extLst>
          </p:cNvPr>
          <p:cNvSpPr/>
          <p:nvPr/>
        </p:nvSpPr>
        <p:spPr>
          <a:xfrm>
            <a:off x="5792450" y="2647721"/>
            <a:ext cx="921270" cy="515324"/>
          </a:xfrm>
          <a:prstGeom prst="flowChartPunchedCard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s</a:t>
            </a:r>
            <a:r>
              <a:rPr lang="de-DE" baseline="-25000" dirty="0">
                <a:solidFill>
                  <a:schemeClr val="tx1"/>
                </a:solidFill>
              </a:rPr>
              <a:t>t+1</a:t>
            </a:r>
            <a:r>
              <a:rPr lang="de-DE" dirty="0">
                <a:solidFill>
                  <a:schemeClr val="tx1"/>
                </a:solidFill>
              </a:rPr>
              <a:t>,r</a:t>
            </a:r>
            <a:r>
              <a:rPr lang="de-DE" baseline="-25000" dirty="0">
                <a:solidFill>
                  <a:schemeClr val="tx1"/>
                </a:solidFill>
              </a:rPr>
              <a:t>t+1</a:t>
            </a:r>
            <a:endParaRPr lang="en-GB" baseline="-25000" dirty="0">
              <a:solidFill>
                <a:schemeClr val="tx1"/>
              </a:solidFill>
            </a:endParaRPr>
          </a:p>
        </p:txBody>
      </p:sp>
      <p:pic>
        <p:nvPicPr>
          <p:cNvPr id="31" name="Grafik 30">
            <a:extLst>
              <a:ext uri="{FF2B5EF4-FFF2-40B4-BE49-F238E27FC236}">
                <a16:creationId xmlns:a16="http://schemas.microsoft.com/office/drawing/2014/main" id="{5925E9E1-9AD2-B24F-2CE7-8D36112732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0816" y="2531217"/>
            <a:ext cx="1496662" cy="748332"/>
          </a:xfrm>
          <a:prstGeom prst="rect">
            <a:avLst/>
          </a:prstGeom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id="{96890C19-4CD8-AAFC-C31C-3455816F21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54548" y="4171021"/>
            <a:ext cx="723598" cy="361799"/>
          </a:xfrm>
          <a:prstGeom prst="rect">
            <a:avLst/>
          </a:prstGeom>
        </p:spPr>
      </p:pic>
      <p:pic>
        <p:nvPicPr>
          <p:cNvPr id="33" name="Grafik 32">
            <a:extLst>
              <a:ext uri="{FF2B5EF4-FFF2-40B4-BE49-F238E27FC236}">
                <a16:creationId xmlns:a16="http://schemas.microsoft.com/office/drawing/2014/main" id="{1D2E03C3-668C-A9FC-DBD2-393D19BB9A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92499" y="4053712"/>
            <a:ext cx="579502" cy="579502"/>
          </a:xfrm>
          <a:prstGeom prst="rect">
            <a:avLst/>
          </a:prstGeom>
        </p:spPr>
      </p:pic>
      <p:sp>
        <p:nvSpPr>
          <p:cNvPr id="34" name="Würfel 33">
            <a:extLst>
              <a:ext uri="{FF2B5EF4-FFF2-40B4-BE49-F238E27FC236}">
                <a16:creationId xmlns:a16="http://schemas.microsoft.com/office/drawing/2014/main" id="{75316947-D6E0-8C7A-7EF9-DC61BBEE59F0}"/>
              </a:ext>
            </a:extLst>
          </p:cNvPr>
          <p:cNvSpPr/>
          <p:nvPr/>
        </p:nvSpPr>
        <p:spPr>
          <a:xfrm>
            <a:off x="4775735" y="4072363"/>
            <a:ext cx="599070" cy="563122"/>
          </a:xfrm>
          <a:prstGeom prst="cub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/>
              <a:t>PPO</a:t>
            </a:r>
            <a:endParaRPr lang="en-GB" sz="1000" dirty="0"/>
          </a:p>
        </p:txBody>
      </p:sp>
      <p:sp>
        <p:nvSpPr>
          <p:cNvPr id="36" name="Textplatzhalter 35">
            <a:extLst>
              <a:ext uri="{FF2B5EF4-FFF2-40B4-BE49-F238E27FC236}">
                <a16:creationId xmlns:a16="http://schemas.microsoft.com/office/drawing/2014/main" id="{62300166-2E74-58F7-FD23-9EB945FA7F8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53201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RL Training REWARD FUNCTION</a:t>
            </a:r>
            <a:endParaRPr lang="de-DE" altLang="de-DE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oliennummernplatzhalter 1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</p:spPr>
        <p:txBody>
          <a:bodyPr/>
          <a:lstStyle/>
          <a:p>
            <a:pPr>
              <a:defRPr/>
            </a:pPr>
            <a:fld id="{8891B9D0-2CFA-43F0-8764-C596E8A33FE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24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Textplatzhalter 35">
            <a:extLst>
              <a:ext uri="{FF2B5EF4-FFF2-40B4-BE49-F238E27FC236}">
                <a16:creationId xmlns:a16="http://schemas.microsoft.com/office/drawing/2014/main" id="{62300166-2E74-58F7-FD23-9EB945FA7F8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Inhaltsplatzhalter 9">
            <a:extLst>
              <a:ext uri="{FF2B5EF4-FFF2-40B4-BE49-F238E27FC236}">
                <a16:creationId xmlns:a16="http://schemas.microsoft.com/office/drawing/2014/main" id="{356AE4D6-9CCA-5C34-BCFB-88777669BC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15408" y="1236715"/>
            <a:ext cx="6315382" cy="3440523"/>
          </a:xfrm>
        </p:spPr>
      </p:pic>
    </p:spTree>
    <p:extLst>
      <p:ext uri="{BB962C8B-B14F-4D97-AF65-F5344CB8AC3E}">
        <p14:creationId xmlns:p14="http://schemas.microsoft.com/office/powerpoint/2010/main" val="6162097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Agent design: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preprocessing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steps</a:t>
            </a:r>
            <a:endParaRPr lang="de-DE" altLang="de-DE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oliennummernplatzhalter 1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</p:spPr>
        <p:txBody>
          <a:bodyPr/>
          <a:lstStyle/>
          <a:p>
            <a:pPr>
              <a:defRPr/>
            </a:pPr>
            <a:fld id="{8891B9D0-2CFA-43F0-8764-C596E8A33FE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25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Textplatzhalter 35">
            <a:extLst>
              <a:ext uri="{FF2B5EF4-FFF2-40B4-BE49-F238E27FC236}">
                <a16:creationId xmlns:a16="http://schemas.microsoft.com/office/drawing/2014/main" id="{62300166-2E74-58F7-FD23-9EB945FA7F8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DB1BE0C0-BA93-83FB-D043-B44A8AB992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089399" y="1617662"/>
            <a:ext cx="4422914" cy="3058601"/>
          </a:xfrm>
        </p:spPr>
      </p:pic>
    </p:spTree>
    <p:extLst>
      <p:ext uri="{BB962C8B-B14F-4D97-AF65-F5344CB8AC3E}">
        <p14:creationId xmlns:p14="http://schemas.microsoft.com/office/powerpoint/2010/main" val="16311206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Agent Design: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Convolutional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neural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network</a:t>
            </a:r>
            <a:endParaRPr lang="de-DE" altLang="de-DE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oliennummernplatzhalter 1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</p:spPr>
        <p:txBody>
          <a:bodyPr/>
          <a:lstStyle/>
          <a:p>
            <a:pPr>
              <a:defRPr/>
            </a:pPr>
            <a:fld id="{8891B9D0-2CFA-43F0-8764-C596E8A33FE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26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Textplatzhalter 35">
            <a:extLst>
              <a:ext uri="{FF2B5EF4-FFF2-40B4-BE49-F238E27FC236}">
                <a16:creationId xmlns:a16="http://schemas.microsoft.com/office/drawing/2014/main" id="{62300166-2E74-58F7-FD23-9EB945FA7F8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B43FCCE-8ABA-C418-9077-1BAEC6DA5E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71463" indent="-271463" eaLnBrk="1" hangingPunct="1">
              <a:spcBef>
                <a:spcPts val="400"/>
              </a:spcBef>
              <a:buFont typeface="Symbol" panose="05050102010706020507" pitchFamily="18" charset="2"/>
              <a:buChar char="-"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Agent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recieves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an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image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at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each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iteration</a:t>
            </a:r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71463" indent="-271463" eaLnBrk="1" hangingPunct="1">
              <a:spcBef>
                <a:spcPts val="400"/>
              </a:spcBef>
              <a:buFont typeface="Symbol" panose="05050102010706020507" pitchFamily="18" charset="2"/>
              <a:buChar char="-"/>
            </a:pP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Apply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image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preprocessing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steps</a:t>
            </a:r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71463" indent="-271463" eaLnBrk="1" hangingPunct="1">
              <a:spcBef>
                <a:spcPts val="400"/>
              </a:spcBef>
              <a:buFont typeface="Symbol" panose="05050102010706020507" pitchFamily="18" charset="2"/>
              <a:buChar char="-"/>
            </a:pP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concatenate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last n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images</a:t>
            </a:r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71463" indent="-271463" eaLnBrk="1" hangingPunct="1">
              <a:spcBef>
                <a:spcPts val="400"/>
              </a:spcBef>
              <a:buFont typeface="Symbol" panose="05050102010706020507" pitchFamily="18" charset="2"/>
              <a:buChar char="-"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Image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stack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fed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Convolutional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Neural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Network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19E3187-6C0C-0B39-2346-2088CBBE6E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1450" y="3221186"/>
            <a:ext cx="1470563" cy="1470563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7B0E7E01-09E0-01B6-FBFB-DAE61CD0926C}"/>
              </a:ext>
            </a:extLst>
          </p:cNvPr>
          <p:cNvSpPr txBox="1"/>
          <p:nvPr/>
        </p:nvSpPr>
        <p:spPr>
          <a:xfrm>
            <a:off x="5324247" y="3679468"/>
            <a:ext cx="1925444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DE" i="0" dirty="0" err="1">
                <a:latin typeface="+mn-lt"/>
                <a:cs typeface="Arial" panose="020B0604020202020204" pitchFamily="34" charset="0"/>
              </a:rPr>
              <a:t>Left</a:t>
            </a:r>
            <a:r>
              <a:rPr lang="de-DE" i="0" dirty="0">
                <a:latin typeface="+mn-lt"/>
                <a:cs typeface="Arial" panose="020B0604020202020204" pitchFamily="34" charset="0"/>
              </a:rPr>
              <a:t> and </a:t>
            </a:r>
            <a:r>
              <a:rPr lang="de-DE" i="0" dirty="0" err="1">
                <a:latin typeface="+mn-lt"/>
                <a:cs typeface="Arial" panose="020B0604020202020204" pitchFamily="34" charset="0"/>
              </a:rPr>
              <a:t>right</a:t>
            </a:r>
            <a:r>
              <a:rPr lang="de-DE" i="0" dirty="0">
                <a:latin typeface="+mn-lt"/>
                <a:cs typeface="Arial" panose="020B0604020202020204" pitchFamily="34" charset="0"/>
              </a:rPr>
              <a:t> </a:t>
            </a:r>
            <a:r>
              <a:rPr lang="de-DE" i="0" dirty="0" err="1">
                <a:latin typeface="+mn-lt"/>
                <a:cs typeface="Arial" panose="020B0604020202020204" pitchFamily="34" charset="0"/>
              </a:rPr>
              <a:t>wheel</a:t>
            </a:r>
            <a:r>
              <a:rPr lang="de-DE" i="0" dirty="0">
                <a:latin typeface="+mn-lt"/>
                <a:cs typeface="Arial" panose="020B0604020202020204" pitchFamily="34" charset="0"/>
              </a:rPr>
              <a:t> </a:t>
            </a:r>
            <a:r>
              <a:rPr lang="de-DE" i="0" dirty="0" err="1">
                <a:latin typeface="+mn-lt"/>
                <a:cs typeface="Arial" panose="020B0604020202020204" pitchFamily="34" charset="0"/>
              </a:rPr>
              <a:t>acceleration</a:t>
            </a:r>
            <a:endParaRPr lang="en-GB" i="0" dirty="0">
              <a:latin typeface="+mn-lt"/>
              <a:cs typeface="Arial" panose="020B0604020202020204" pitchFamily="34" charset="0"/>
            </a:endParaRP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C136B1EA-E036-8BBC-D6B3-8F0ABCD46F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4338" y="3221186"/>
            <a:ext cx="1194390" cy="597195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040BABC8-08A9-CA1C-29D3-F07F6DA870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6738" y="3373586"/>
            <a:ext cx="1194390" cy="597195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2A7F82D6-10CE-1B81-5503-967637B30D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9138" y="3525986"/>
            <a:ext cx="1194390" cy="597195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11A56531-FA61-9C21-9269-6FE0FE869C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1538" y="3678386"/>
            <a:ext cx="1194390" cy="597195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BE06A998-328B-979F-379A-521880D905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3938" y="3830786"/>
            <a:ext cx="1194390" cy="597195"/>
          </a:xfrm>
          <a:prstGeom prst="rect">
            <a:avLst/>
          </a:prstGeo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BD395AA4-9BB9-E230-7627-BE939545D35E}"/>
              </a:ext>
            </a:extLst>
          </p:cNvPr>
          <p:cNvSpPr txBox="1"/>
          <p:nvPr/>
        </p:nvSpPr>
        <p:spPr>
          <a:xfrm>
            <a:off x="1586458" y="4390353"/>
            <a:ext cx="1300787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DE" i="0" dirty="0">
                <a:latin typeface="+mn-lt"/>
                <a:cs typeface="Arial" panose="020B0604020202020204" pitchFamily="34" charset="0"/>
              </a:rPr>
              <a:t>Image </a:t>
            </a:r>
            <a:r>
              <a:rPr lang="de-DE" i="0" dirty="0" err="1">
                <a:latin typeface="+mn-lt"/>
                <a:cs typeface="Arial" panose="020B0604020202020204" pitchFamily="34" charset="0"/>
              </a:rPr>
              <a:t>stack</a:t>
            </a:r>
            <a:endParaRPr lang="en-GB" i="0" dirty="0"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10971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631B9A21-8F61-EFFA-4B83-319680DEDF1E}"/>
              </a:ext>
            </a:extLst>
          </p:cNvPr>
          <p:cNvSpPr/>
          <p:nvPr/>
        </p:nvSpPr>
        <p:spPr>
          <a:xfrm>
            <a:off x="5502086" y="1977483"/>
            <a:ext cx="3487443" cy="2668858"/>
          </a:xfrm>
          <a:prstGeom prst="roundRect">
            <a:avLst/>
          </a:prstGeom>
          <a:solidFill>
            <a:srgbClr val="FFC000"/>
          </a:soli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506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Reinforcement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learning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training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setup</a:t>
            </a:r>
            <a:endParaRPr lang="de-DE" altLang="de-DE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628" name="Textplatzhalter 3"/>
          <p:cNvSpPr>
            <a:spLocks noGrp="1"/>
          </p:cNvSpPr>
          <p:nvPr>
            <p:ph type="body" sz="quarter" idx="13"/>
          </p:nvPr>
        </p:nvSpPr>
        <p:spPr>
          <a:xfrm>
            <a:off x="3789622" y="2910739"/>
            <a:ext cx="1483112" cy="377740"/>
          </a:xfrm>
        </p:spPr>
        <p:txBody>
          <a:bodyPr/>
          <a:lstStyle/>
          <a:p>
            <a:pPr marL="0" indent="0" eaLnBrk="1" hangingPunct="1"/>
            <a:r>
              <a:rPr lang="de-DE" altLang="de-DE" cap="none" dirty="0">
                <a:latin typeface="Arial" panose="020B0604020202020204" pitchFamily="34" charset="0"/>
                <a:cs typeface="Arial" panose="020B0604020202020204" pitchFamily="34" charset="0"/>
              </a:rPr>
              <a:t>Communication</a:t>
            </a:r>
            <a:endParaRPr lang="de-DE" altLang="de-DE" sz="1800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oliennummernplatzhalter 1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</p:spPr>
        <p:txBody>
          <a:bodyPr/>
          <a:lstStyle/>
          <a:p>
            <a:pPr>
              <a:defRPr/>
            </a:pPr>
            <a:fld id="{8891B9D0-2CFA-43F0-8764-C596E8A33FE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27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B133D62-2274-CE4C-3E43-B30AC79AE5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42621" y="2573149"/>
            <a:ext cx="1544904" cy="1544904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1DB2232D-D506-7A96-F300-0CA38A8FCD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5449" y="3247242"/>
            <a:ext cx="2798199" cy="1399100"/>
          </a:xfrm>
          <a:prstGeom prst="rect">
            <a:avLst/>
          </a:prstGeom>
        </p:spPr>
      </p:pic>
      <p:sp>
        <p:nvSpPr>
          <p:cNvPr id="6" name="Pfeil: nach rechts 5">
            <a:extLst>
              <a:ext uri="{FF2B5EF4-FFF2-40B4-BE49-F238E27FC236}">
                <a16:creationId xmlns:a16="http://schemas.microsoft.com/office/drawing/2014/main" id="{31477041-F055-9CC5-B671-C69E91760693}"/>
              </a:ext>
            </a:extLst>
          </p:cNvPr>
          <p:cNvSpPr/>
          <p:nvPr/>
        </p:nvSpPr>
        <p:spPr>
          <a:xfrm>
            <a:off x="3724507" y="3204118"/>
            <a:ext cx="1560553" cy="340684"/>
          </a:xfrm>
          <a:prstGeom prst="rightArrow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Pfeil: nach links 6">
            <a:extLst>
              <a:ext uri="{FF2B5EF4-FFF2-40B4-BE49-F238E27FC236}">
                <a16:creationId xmlns:a16="http://schemas.microsoft.com/office/drawing/2014/main" id="{71BB429C-D264-CEF6-6731-524F3CC31D74}"/>
              </a:ext>
            </a:extLst>
          </p:cNvPr>
          <p:cNvSpPr/>
          <p:nvPr/>
        </p:nvSpPr>
        <p:spPr>
          <a:xfrm>
            <a:off x="3724507" y="2714865"/>
            <a:ext cx="1548227" cy="276999"/>
          </a:xfrm>
          <a:prstGeom prst="leftArrow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F0B63BDE-1D29-456E-EC02-D2FB0B349D52}"/>
              </a:ext>
            </a:extLst>
          </p:cNvPr>
          <p:cNvSpPr txBox="1"/>
          <p:nvPr/>
        </p:nvSpPr>
        <p:spPr>
          <a:xfrm>
            <a:off x="3754826" y="3500733"/>
            <a:ext cx="1487587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i="0" dirty="0">
                <a:latin typeface="+mn-lt"/>
                <a:cs typeface="Arial" panose="020B0604020202020204" pitchFamily="34" charset="0"/>
              </a:rPr>
              <a:t>-</a:t>
            </a:r>
            <a:r>
              <a:rPr lang="de-DE" i="0" dirty="0" err="1">
                <a:latin typeface="+mn-lt"/>
                <a:cs typeface="Arial" panose="020B0604020202020204" pitchFamily="34" charset="0"/>
              </a:rPr>
              <a:t>Observations</a:t>
            </a:r>
            <a:endParaRPr lang="de-DE" i="0" dirty="0">
              <a:latin typeface="+mn-lt"/>
              <a:cs typeface="Arial" panose="020B0604020202020204" pitchFamily="34" charset="0"/>
            </a:endParaRPr>
          </a:p>
          <a:p>
            <a:r>
              <a:rPr lang="de-DE" dirty="0">
                <a:latin typeface="+mn-lt"/>
                <a:cs typeface="Arial" panose="020B0604020202020204" pitchFamily="34" charset="0"/>
              </a:rPr>
              <a:t>-</a:t>
            </a:r>
            <a:r>
              <a:rPr lang="de-DE" i="0" dirty="0" err="1">
                <a:latin typeface="+mn-lt"/>
                <a:cs typeface="Arial" panose="020B0604020202020204" pitchFamily="34" charset="0"/>
              </a:rPr>
              <a:t>Reward</a:t>
            </a:r>
            <a:r>
              <a:rPr lang="de-DE" dirty="0" err="1">
                <a:latin typeface="+mn-lt"/>
                <a:cs typeface="Arial" panose="020B0604020202020204" pitchFamily="34" charset="0"/>
              </a:rPr>
              <a:t>s</a:t>
            </a:r>
            <a:endParaRPr lang="en-GB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56E6EA41-4667-EBA5-9B8C-4EF23F0AA0F0}"/>
              </a:ext>
            </a:extLst>
          </p:cNvPr>
          <p:cNvSpPr txBox="1"/>
          <p:nvPr/>
        </p:nvSpPr>
        <p:spPr>
          <a:xfrm>
            <a:off x="3680730" y="2364111"/>
            <a:ext cx="1782539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i="0" dirty="0">
                <a:latin typeface="+mn-lt"/>
                <a:cs typeface="Arial" panose="020B0604020202020204" pitchFamily="34" charset="0"/>
              </a:rPr>
              <a:t>-Agent </a:t>
            </a:r>
            <a:r>
              <a:rPr lang="de-DE" i="0" dirty="0" err="1">
                <a:latin typeface="+mn-lt"/>
                <a:cs typeface="Arial" panose="020B0604020202020204" pitchFamily="34" charset="0"/>
              </a:rPr>
              <a:t>Behaviour</a:t>
            </a:r>
            <a:endParaRPr lang="de-DE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11" name="Würfel 10">
            <a:extLst>
              <a:ext uri="{FF2B5EF4-FFF2-40B4-BE49-F238E27FC236}">
                <a16:creationId xmlns:a16="http://schemas.microsoft.com/office/drawing/2014/main" id="{76C9D3B9-791F-EA07-E146-A51C255AC9ED}"/>
              </a:ext>
            </a:extLst>
          </p:cNvPr>
          <p:cNvSpPr/>
          <p:nvPr/>
        </p:nvSpPr>
        <p:spPr>
          <a:xfrm>
            <a:off x="5914954" y="2043377"/>
            <a:ext cx="975982" cy="917416"/>
          </a:xfrm>
          <a:prstGeom prst="cub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PPO</a:t>
            </a:r>
            <a:endParaRPr lang="en-GB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75901EB9-6349-0A95-AEE0-D4115FBF4B3F}"/>
              </a:ext>
            </a:extLst>
          </p:cNvPr>
          <p:cNvSpPr txBox="1"/>
          <p:nvPr/>
        </p:nvSpPr>
        <p:spPr>
          <a:xfrm>
            <a:off x="7858594" y="4046833"/>
            <a:ext cx="512957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DE" i="0" dirty="0">
                <a:latin typeface="+mn-lt"/>
                <a:cs typeface="Arial" panose="020B0604020202020204" pitchFamily="34" charset="0"/>
              </a:rPr>
              <a:t>CNN</a:t>
            </a:r>
            <a:endParaRPr lang="en-GB" i="0" dirty="0">
              <a:latin typeface="+mn-lt"/>
              <a:cs typeface="Arial" panose="020B0604020202020204" pitchFamily="34" charset="0"/>
            </a:endParaRP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C2C9A806-9825-6600-CE9F-825E654EE3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61869" y="3613685"/>
            <a:ext cx="723598" cy="361799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CBE2248B-FDFD-BAE4-16D2-22FDDAB070B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61870" y="3229386"/>
            <a:ext cx="723597" cy="361799"/>
          </a:xfrm>
          <a:prstGeom prst="rect">
            <a:avLst/>
          </a:prstGeom>
        </p:spPr>
      </p:pic>
      <p:sp>
        <p:nvSpPr>
          <p:cNvPr id="17" name="Textfeld 16">
            <a:extLst>
              <a:ext uri="{FF2B5EF4-FFF2-40B4-BE49-F238E27FC236}">
                <a16:creationId xmlns:a16="http://schemas.microsoft.com/office/drawing/2014/main" id="{69588245-750B-AF96-9DBA-9A413A0F6CC7}"/>
              </a:ext>
            </a:extLst>
          </p:cNvPr>
          <p:cNvSpPr txBox="1"/>
          <p:nvPr/>
        </p:nvSpPr>
        <p:spPr>
          <a:xfrm>
            <a:off x="5650014" y="3979553"/>
            <a:ext cx="147476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i="0" dirty="0" err="1">
                <a:latin typeface="+mn-lt"/>
                <a:cs typeface="Arial" panose="020B0604020202020204" pitchFamily="34" charset="0"/>
              </a:rPr>
              <a:t>Preprocessing</a:t>
            </a:r>
            <a:endParaRPr lang="en-GB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90678BE1-0C0A-9433-3278-8F063E9308D6}"/>
              </a:ext>
            </a:extLst>
          </p:cNvPr>
          <p:cNvSpPr txBox="1"/>
          <p:nvPr/>
        </p:nvSpPr>
        <p:spPr>
          <a:xfrm>
            <a:off x="6790816" y="1506646"/>
            <a:ext cx="9099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altLang="de-DE" cap="none" dirty="0">
                <a:latin typeface="Arial" panose="020B0604020202020204" pitchFamily="34" charset="0"/>
                <a:cs typeface="Arial" panose="020B0604020202020204" pitchFamily="34" charset="0"/>
              </a:rPr>
              <a:t>Python</a:t>
            </a:r>
            <a:endParaRPr lang="en-GB" dirty="0"/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C5B62CCB-CCD7-D429-C8C4-57450259FB67}"/>
              </a:ext>
            </a:extLst>
          </p:cNvPr>
          <p:cNvSpPr txBox="1"/>
          <p:nvPr/>
        </p:nvSpPr>
        <p:spPr>
          <a:xfrm>
            <a:off x="1443203" y="1508374"/>
            <a:ext cx="9099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altLang="de-DE" cap="none" dirty="0">
                <a:latin typeface="Arial" panose="020B0604020202020204" pitchFamily="34" charset="0"/>
                <a:cs typeface="Arial" panose="020B0604020202020204" pitchFamily="34" charset="0"/>
              </a:rPr>
              <a:t>Unity</a:t>
            </a:r>
            <a:endParaRPr lang="en-GB" dirty="0"/>
          </a:p>
        </p:txBody>
      </p:sp>
      <p:pic>
        <p:nvPicPr>
          <p:cNvPr id="25" name="carsim_training_video">
            <a:hlinkClick r:id="" action="ppaction://media"/>
            <a:extLst>
              <a:ext uri="{FF2B5EF4-FFF2-40B4-BE49-F238E27FC236}">
                <a16:creationId xmlns:a16="http://schemas.microsoft.com/office/drawing/2014/main" id="{442DC460-6204-29C7-3D07-D85D26B7CA3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78094" y="1832642"/>
            <a:ext cx="2805176" cy="1396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231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491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RL Training / Progress Monitoring</a:t>
            </a:r>
            <a:endParaRPr lang="de-DE" altLang="de-DE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oliennummernplatzhalter 1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</p:spPr>
        <p:txBody>
          <a:bodyPr/>
          <a:lstStyle/>
          <a:p>
            <a:pPr>
              <a:defRPr/>
            </a:pPr>
            <a:fld id="{8891B9D0-2CFA-43F0-8764-C596E8A33FE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28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EEDB533-BF38-02BC-2B32-2792B20393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err="1"/>
              <a:t>Logging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tensorboard</a:t>
            </a:r>
            <a:endParaRPr lang="en-GB" dirty="0"/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A194F585-C635-496E-4BC8-F49010B2AF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1" y="1617134"/>
            <a:ext cx="4018156" cy="2985558"/>
          </a:xfrm>
        </p:spPr>
        <p:txBody>
          <a:bodyPr/>
          <a:lstStyle/>
          <a:p>
            <a:pPr marL="0" indent="0" eaLnBrk="1" hangingPunct="1">
              <a:lnSpc>
                <a:spcPct val="110000"/>
              </a:lnSpc>
              <a:buNone/>
              <a:defRPr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Standard and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custom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measurements</a:t>
            </a:r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71463" indent="-271463" eaLnBrk="1" hangingPunct="1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Mean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reward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per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episode</a:t>
            </a:r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71463" indent="-271463" eaLnBrk="1" hangingPunct="1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Percentage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passed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goals</a:t>
            </a:r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71463" indent="-271463" eaLnBrk="1" hangingPunct="1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Percentage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successfully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completed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parcours</a:t>
            </a:r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71463" indent="-271463" eaLnBrk="1" hangingPunct="1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Loss</a:t>
            </a:r>
          </a:p>
          <a:p>
            <a:pPr marL="271463" indent="-271463" eaLnBrk="1" hangingPunct="1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  <a:p>
            <a:pPr marL="271463" indent="-271463" eaLnBrk="1" hangingPunct="1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eaLnBrk="1" hangingPunct="1">
              <a:lnSpc>
                <a:spcPct val="110000"/>
              </a:lnSpc>
              <a:buFont typeface="Symbol" panose="05050102010706020507" pitchFamily="18" charset="2"/>
              <a:buNone/>
              <a:defRPr/>
            </a:pPr>
            <a:endParaRPr lang="de-DE" altLang="de-DE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eaLnBrk="1" hangingPunct="1">
              <a:buFont typeface="Symbol" panose="05050102010706020507" pitchFamily="18" charset="2"/>
              <a:buChar char="-"/>
              <a:defRPr/>
            </a:pPr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9CF1C83E-9AFE-5298-06A6-C4405F650C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1279" y="1617134"/>
            <a:ext cx="4383412" cy="2635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1480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57175" y="2079625"/>
            <a:ext cx="6400800" cy="14859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 sz="2800" dirty="0" err="1">
                <a:ea typeface="+mj-ea"/>
              </a:rPr>
              <a:t>Experimentation</a:t>
            </a:r>
            <a:endParaRPr lang="de-DE" sz="2800" dirty="0">
              <a:ea typeface="+mj-ea"/>
            </a:endParaRPr>
          </a:p>
        </p:txBody>
      </p:sp>
      <p:sp>
        <p:nvSpPr>
          <p:cNvPr id="20483" name="Untertitel 2"/>
          <p:cNvSpPr>
            <a:spLocks noGrp="1"/>
          </p:cNvSpPr>
          <p:nvPr>
            <p:ph type="subTitle" idx="1"/>
          </p:nvPr>
        </p:nvSpPr>
        <p:spPr>
          <a:xfrm>
            <a:off x="257175" y="1739900"/>
            <a:ext cx="6400800" cy="339725"/>
          </a:xfrm>
        </p:spPr>
        <p:txBody>
          <a:bodyPr>
            <a:normAutofit lnSpcReduction="10000"/>
          </a:bodyPr>
          <a:lstStyle/>
          <a:p>
            <a:pPr eaLnBrk="1" hangingPunct="1">
              <a:defRPr/>
            </a:pPr>
            <a:r>
              <a:rPr lang="de-DE" altLang="de-DE" sz="1800" dirty="0" err="1">
                <a:latin typeface="Arial" panose="020B0604020202020204" pitchFamily="34" charset="0"/>
                <a:cs typeface="Arial" panose="020B0604020202020204" pitchFamily="34" charset="0"/>
              </a:rPr>
              <a:t>Master‘s</a:t>
            </a:r>
            <a:r>
              <a:rPr lang="de-DE" altLang="de-DE" sz="1800" dirty="0">
                <a:latin typeface="Arial" panose="020B0604020202020204" pitchFamily="34" charset="0"/>
                <a:cs typeface="Arial" panose="020B0604020202020204" pitchFamily="34" charset="0"/>
              </a:rPr>
              <a:t> Thesis</a:t>
            </a:r>
          </a:p>
        </p:txBody>
      </p:sp>
    </p:spTree>
    <p:extLst>
      <p:ext uri="{BB962C8B-B14F-4D97-AF65-F5344CB8AC3E}">
        <p14:creationId xmlns:p14="http://schemas.microsoft.com/office/powerpoint/2010/main" val="5428672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Answering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questions</a:t>
            </a:r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677" name="Inhaltsplatzhalt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 typeface="Symbol" panose="05050102010706020507" pitchFamily="18" charset="2"/>
              <a:buNone/>
            </a:pPr>
            <a:r>
              <a:rPr lang="de-DE" altLang="de-DE" sz="1200" dirty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Hier könnte sich Ihre Bildunterschrift befinden </a:t>
            </a:r>
            <a:r>
              <a:rPr lang="mr-IN" altLang="de-DE" sz="1200" dirty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</a:t>
            </a:r>
            <a:r>
              <a:rPr lang="de-DE" altLang="de-DE" sz="1200" dirty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Arial, 12pt, 50 % Schwarz</a:t>
            </a:r>
          </a:p>
        </p:txBody>
      </p:sp>
      <p:pic>
        <p:nvPicPr>
          <p:cNvPr id="9" name="Bildplatzhalter 8" descr="2013_Bibliothek_004_UL.jpg"/>
          <p:cNvPicPr>
            <a:picLocks noGrp="1" noChangeAspect="1"/>
          </p:cNvPicPr>
          <p:nvPr>
            <p:ph type="pic" sz="quarter"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186" b="21186"/>
          <a:stretch>
            <a:fillRect/>
          </a:stretch>
        </p:blipFill>
        <p:spPr>
          <a:xfrm>
            <a:off x="5821272" y="3236495"/>
            <a:ext cx="2865528" cy="1064571"/>
          </a:xfrm>
        </p:spPr>
      </p:pic>
      <p:sp>
        <p:nvSpPr>
          <p:cNvPr id="2" name="Foliennummernplatzhalt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E160C9AF-448A-4DA4-9688-85DDBAF3634B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3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432C5189-17E2-C3AA-A5AA-C39FA9F5FDBF}"/>
              </a:ext>
            </a:extLst>
          </p:cNvPr>
          <p:cNvSpPr txBox="1"/>
          <p:nvPr/>
        </p:nvSpPr>
        <p:spPr>
          <a:xfrm>
            <a:off x="733926" y="1407695"/>
            <a:ext cx="47223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slide</a:t>
            </a:r>
            <a:r>
              <a:rPr lang="de-DE" dirty="0"/>
              <a:t> per </a:t>
            </a:r>
            <a:r>
              <a:rPr lang="de-DE" dirty="0" err="1"/>
              <a:t>research</a:t>
            </a:r>
            <a:r>
              <a:rPr lang="de-DE" dirty="0"/>
              <a:t> </a:t>
            </a:r>
            <a:r>
              <a:rPr lang="de-DE" dirty="0" err="1"/>
              <a:t>question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Mention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question</a:t>
            </a:r>
            <a:r>
              <a:rPr lang="de-DE" dirty="0"/>
              <a:t> </a:t>
            </a:r>
            <a:r>
              <a:rPr lang="de-DE" dirty="0" err="1"/>
              <a:t>again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Explain</a:t>
            </a:r>
            <a:r>
              <a:rPr lang="de-DE" dirty="0"/>
              <a:t> </a:t>
            </a:r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answer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question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06942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Experimentation</a:t>
            </a:r>
            <a:endParaRPr lang="de-DE" altLang="de-DE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oliennummernplatzhalter 1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</p:spPr>
        <p:txBody>
          <a:bodyPr/>
          <a:lstStyle/>
          <a:p>
            <a:pPr>
              <a:defRPr/>
            </a:pPr>
            <a:fld id="{8891B9D0-2CFA-43F0-8764-C596E8A33FE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30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EEDB533-BF38-02BC-2B32-2792B20393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Choice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parameters</a:t>
            </a:r>
            <a:r>
              <a:rPr lang="de-DE" dirty="0"/>
              <a:t> and </a:t>
            </a:r>
            <a:r>
              <a:rPr lang="de-DE" dirty="0" err="1"/>
              <a:t>preprocessing</a:t>
            </a:r>
            <a:r>
              <a:rPr lang="de-DE" dirty="0"/>
              <a:t> </a:t>
            </a:r>
            <a:r>
              <a:rPr lang="de-DE" dirty="0" err="1"/>
              <a:t>steps</a:t>
            </a:r>
            <a:endParaRPr lang="en-GB" dirty="0"/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A194F585-C635-496E-4BC8-F49010B2AF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1" y="1617134"/>
            <a:ext cx="4018156" cy="2985558"/>
          </a:xfrm>
        </p:spPr>
        <p:txBody>
          <a:bodyPr/>
          <a:lstStyle/>
          <a:p>
            <a:pPr marL="271463" indent="-271463" eaLnBrk="1" hangingPunct="1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Network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size</a:t>
            </a:r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71463" indent="-271463" eaLnBrk="1" hangingPunct="1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Preprocessing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steps</a:t>
            </a:r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15963" lvl="1" indent="-271463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Brightness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change</a:t>
            </a:r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15963" lvl="1" indent="-271463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Contrast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change</a:t>
            </a:r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15963" lvl="1" indent="-271463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Histogram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equalization</a:t>
            </a:r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71463" indent="-271463" eaLnBrk="1" hangingPunct="1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Amount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frame stacking</a:t>
            </a:r>
          </a:p>
          <a:p>
            <a:pPr marL="271463" indent="-271463" eaLnBrk="1" hangingPunct="1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Reward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function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weights</a:t>
            </a:r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eaLnBrk="1" hangingPunct="1">
              <a:lnSpc>
                <a:spcPct val="110000"/>
              </a:lnSpc>
              <a:buFont typeface="Symbol" panose="05050102010706020507" pitchFamily="18" charset="2"/>
              <a:buNone/>
              <a:defRPr/>
            </a:pPr>
            <a:endParaRPr lang="de-DE" altLang="de-DE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eaLnBrk="1" hangingPunct="1">
              <a:buFont typeface="Symbol" panose="05050102010706020507" pitchFamily="18" charset="2"/>
              <a:buChar char="-"/>
              <a:defRPr/>
            </a:pPr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39BEF45-F8B5-FB6D-640F-E540CE5F4B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8151" y="1617134"/>
            <a:ext cx="4378648" cy="266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9032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57175" y="2079625"/>
            <a:ext cx="6400800" cy="14859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 sz="2800" dirty="0">
                <a:ea typeface="+mj-ea"/>
              </a:rPr>
              <a:t>Evaluation</a:t>
            </a:r>
          </a:p>
        </p:txBody>
      </p:sp>
      <p:sp>
        <p:nvSpPr>
          <p:cNvPr id="20483" name="Untertitel 2"/>
          <p:cNvSpPr>
            <a:spLocks noGrp="1"/>
          </p:cNvSpPr>
          <p:nvPr>
            <p:ph type="subTitle" idx="1"/>
          </p:nvPr>
        </p:nvSpPr>
        <p:spPr>
          <a:xfrm>
            <a:off x="257175" y="1739900"/>
            <a:ext cx="6400800" cy="339725"/>
          </a:xfrm>
        </p:spPr>
        <p:txBody>
          <a:bodyPr>
            <a:normAutofit lnSpcReduction="10000"/>
          </a:bodyPr>
          <a:lstStyle/>
          <a:p>
            <a:pPr eaLnBrk="1" hangingPunct="1">
              <a:defRPr/>
            </a:pPr>
            <a:r>
              <a:rPr lang="de-DE" altLang="de-DE" sz="1800" dirty="0" err="1">
                <a:latin typeface="Arial" panose="020B0604020202020204" pitchFamily="34" charset="0"/>
                <a:cs typeface="Arial" panose="020B0604020202020204" pitchFamily="34" charset="0"/>
              </a:rPr>
              <a:t>Master‘s</a:t>
            </a:r>
            <a:r>
              <a:rPr lang="de-DE" altLang="de-DE" sz="1800" dirty="0">
                <a:latin typeface="Arial" panose="020B0604020202020204" pitchFamily="34" charset="0"/>
                <a:cs typeface="Arial" panose="020B0604020202020204" pitchFamily="34" charset="0"/>
              </a:rPr>
              <a:t> Thesis</a:t>
            </a:r>
          </a:p>
        </p:txBody>
      </p:sp>
    </p:spTree>
    <p:extLst>
      <p:ext uri="{BB962C8B-B14F-4D97-AF65-F5344CB8AC3E}">
        <p14:creationId xmlns:p14="http://schemas.microsoft.com/office/powerpoint/2010/main" val="36829563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Agent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evaluation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- Q1</a:t>
            </a:r>
            <a:endParaRPr lang="de-DE" altLang="de-DE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oliennummernplatzhalter 1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</p:spPr>
        <p:txBody>
          <a:bodyPr/>
          <a:lstStyle/>
          <a:p>
            <a:pPr>
              <a:defRPr/>
            </a:pPr>
            <a:fld id="{8891B9D0-2CFA-43F0-8764-C596E8A33FE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32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EEDB533-BF38-02BC-2B32-2792B20393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Agent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evaluated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three</a:t>
            </a:r>
            <a:r>
              <a:rPr lang="de-DE" dirty="0"/>
              <a:t> </a:t>
            </a:r>
            <a:r>
              <a:rPr lang="de-DE" dirty="0" err="1"/>
              <a:t>evaluation</a:t>
            </a:r>
            <a:r>
              <a:rPr lang="de-DE" dirty="0"/>
              <a:t> </a:t>
            </a:r>
            <a:r>
              <a:rPr lang="de-DE" dirty="0" err="1"/>
              <a:t>tracks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standard</a:t>
            </a:r>
            <a:r>
              <a:rPr lang="de-DE" dirty="0"/>
              <a:t> </a:t>
            </a:r>
            <a:r>
              <a:rPr lang="de-DE" dirty="0" err="1"/>
              <a:t>lighting</a:t>
            </a:r>
            <a:endParaRPr lang="en-GB" dirty="0"/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A194F585-C635-496E-4BC8-F49010B2AF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1" y="1617134"/>
            <a:ext cx="8028594" cy="2985558"/>
          </a:xfrm>
        </p:spPr>
        <p:txBody>
          <a:bodyPr/>
          <a:lstStyle/>
          <a:p>
            <a:pPr marL="271463" indent="-271463" eaLnBrk="1" hangingPunct="1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Rate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successfully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completed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attempts</a:t>
            </a:r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71463" indent="-271463" eaLnBrk="1" hangingPunct="1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eaLnBrk="1" hangingPunct="1">
              <a:lnSpc>
                <a:spcPct val="110000"/>
              </a:lnSpc>
              <a:buFont typeface="Symbol" panose="05050102010706020507" pitchFamily="18" charset="2"/>
              <a:buNone/>
              <a:defRPr/>
            </a:pPr>
            <a:endParaRPr lang="de-DE" altLang="de-DE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eaLnBrk="1" hangingPunct="1">
              <a:buFont typeface="Symbol" panose="05050102010706020507" pitchFamily="18" charset="2"/>
              <a:buChar char="-"/>
              <a:defRPr/>
            </a:pPr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9E0DAA34-6139-2060-C9CA-9DA0F49BD1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3248" y="2804447"/>
            <a:ext cx="1913823" cy="956912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5AC39D64-4C84-95EE-735D-341B7DEDFF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7572" y="2857639"/>
            <a:ext cx="1913823" cy="956912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7F4F3CC9-3E16-3749-5794-2F67C7B751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205" y="2857639"/>
            <a:ext cx="1913823" cy="956912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66D1354C-81A4-7F92-7045-76AE6FFDDA40}"/>
              </a:ext>
            </a:extLst>
          </p:cNvPr>
          <p:cNvSpPr txBox="1"/>
          <p:nvPr/>
        </p:nvSpPr>
        <p:spPr>
          <a:xfrm>
            <a:off x="1249356" y="3761359"/>
            <a:ext cx="594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Easy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5FC9121D-0588-1F5F-A51B-4A062B0388BE}"/>
              </a:ext>
            </a:extLst>
          </p:cNvPr>
          <p:cNvSpPr txBox="1"/>
          <p:nvPr/>
        </p:nvSpPr>
        <p:spPr>
          <a:xfrm>
            <a:off x="6792178" y="3761359"/>
            <a:ext cx="975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Difficult</a:t>
            </a:r>
            <a:endParaRPr lang="en-GB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3976A2A6-250E-0FDE-56FF-068D4EB87844}"/>
              </a:ext>
            </a:extLst>
          </p:cNvPr>
          <p:cNvSpPr txBox="1"/>
          <p:nvPr/>
        </p:nvSpPr>
        <p:spPr>
          <a:xfrm>
            <a:off x="4095072" y="3784121"/>
            <a:ext cx="998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Medium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004016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Agent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evaluation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– Q2</a:t>
            </a:r>
            <a:endParaRPr lang="de-DE" altLang="de-DE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oliennummernplatzhalter 1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</p:spPr>
        <p:txBody>
          <a:bodyPr/>
          <a:lstStyle/>
          <a:p>
            <a:pPr>
              <a:defRPr/>
            </a:pPr>
            <a:fld id="{8891B9D0-2CFA-43F0-8764-C596E8A33FE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33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EEDB533-BF38-02BC-2B32-2792B20393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Agent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evaluated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three</a:t>
            </a:r>
            <a:r>
              <a:rPr lang="de-DE" dirty="0"/>
              <a:t> </a:t>
            </a:r>
            <a:r>
              <a:rPr lang="de-DE" dirty="0" err="1"/>
              <a:t>evaluation</a:t>
            </a:r>
            <a:r>
              <a:rPr lang="de-DE" dirty="0"/>
              <a:t> </a:t>
            </a:r>
            <a:r>
              <a:rPr lang="de-DE" dirty="0" err="1"/>
              <a:t>tracks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Varying</a:t>
            </a:r>
            <a:r>
              <a:rPr lang="de-DE" dirty="0"/>
              <a:t> </a:t>
            </a:r>
            <a:r>
              <a:rPr lang="de-DE" dirty="0" err="1"/>
              <a:t>lighting</a:t>
            </a:r>
            <a:endParaRPr lang="en-GB" dirty="0"/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A194F585-C635-496E-4BC8-F49010B2AF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1" y="1617134"/>
            <a:ext cx="8028594" cy="2985558"/>
          </a:xfrm>
        </p:spPr>
        <p:txBody>
          <a:bodyPr/>
          <a:lstStyle/>
          <a:p>
            <a:pPr marL="271463" indent="-271463" eaLnBrk="1" hangingPunct="1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Rate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successfully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completed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attempts</a:t>
            </a:r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71463" indent="-271463" eaLnBrk="1" hangingPunct="1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eaLnBrk="1" hangingPunct="1">
              <a:lnSpc>
                <a:spcPct val="110000"/>
              </a:lnSpc>
              <a:buFont typeface="Symbol" panose="05050102010706020507" pitchFamily="18" charset="2"/>
              <a:buNone/>
              <a:defRPr/>
            </a:pPr>
            <a:endParaRPr lang="de-DE" altLang="de-DE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eaLnBrk="1" hangingPunct="1">
              <a:buFont typeface="Symbol" panose="05050102010706020507" pitchFamily="18" charset="2"/>
              <a:buChar char="-"/>
              <a:defRPr/>
            </a:pPr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E49E3658-590F-1F21-8971-D58C3B8DC07A}"/>
              </a:ext>
            </a:extLst>
          </p:cNvPr>
          <p:cNvSpPr txBox="1"/>
          <p:nvPr/>
        </p:nvSpPr>
        <p:spPr>
          <a:xfrm>
            <a:off x="1226872" y="4119906"/>
            <a:ext cx="980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Bright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ECC70EE2-6447-C4FB-805C-70679757D8F9}"/>
              </a:ext>
            </a:extLst>
          </p:cNvPr>
          <p:cNvSpPr txBox="1"/>
          <p:nvPr/>
        </p:nvSpPr>
        <p:spPr>
          <a:xfrm>
            <a:off x="7257675" y="4126623"/>
            <a:ext cx="624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Dark</a:t>
            </a:r>
            <a:endParaRPr lang="en-GB" dirty="0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195BA48F-AFE7-1AD6-213F-4FDBD71E3DAA}"/>
              </a:ext>
            </a:extLst>
          </p:cNvPr>
          <p:cNvSpPr txBox="1"/>
          <p:nvPr/>
        </p:nvSpPr>
        <p:spPr>
          <a:xfrm>
            <a:off x="4072587" y="4142668"/>
            <a:ext cx="1220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Standard</a:t>
            </a:r>
            <a:endParaRPr lang="en-GB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8C2FE2DA-D0FE-BE93-0212-593716E89D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205" y="3224525"/>
            <a:ext cx="1897146" cy="948573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BEF4B45C-81DC-551D-1F5A-E3D9CE6F1E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8649" y="3224524"/>
            <a:ext cx="1897146" cy="948573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47EF3883-6E7A-1804-86B7-B2CDCC9EE0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23427" y="3224525"/>
            <a:ext cx="1897146" cy="948573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66BF393F-C1DF-6811-5C78-907BB0794B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6678" y="2327016"/>
            <a:ext cx="1600200" cy="800100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2A62D5B8-58F7-B33D-92BA-1275C04036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37122" y="2327016"/>
            <a:ext cx="1600200" cy="800100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A4526ABD-F2D8-E608-2512-8149927DA9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71900" y="2333733"/>
            <a:ext cx="1600200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6233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Jetbot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processing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power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evaluation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– Q3</a:t>
            </a:r>
            <a:endParaRPr lang="de-DE" altLang="de-DE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oliennummernplatzhalter 1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</p:spPr>
        <p:txBody>
          <a:bodyPr/>
          <a:lstStyle/>
          <a:p>
            <a:pPr>
              <a:defRPr/>
            </a:pPr>
            <a:fld id="{8891B9D0-2CFA-43F0-8764-C596E8A33FE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34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A194F585-C635-496E-4BC8-F49010B2AF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1" y="1617134"/>
            <a:ext cx="8028594" cy="2985558"/>
          </a:xfrm>
        </p:spPr>
        <p:txBody>
          <a:bodyPr/>
          <a:lstStyle/>
          <a:p>
            <a:pPr marL="0" indent="0" eaLnBrk="1" hangingPunct="1">
              <a:lnSpc>
                <a:spcPct val="110000"/>
              </a:lnSpc>
              <a:buNone/>
              <a:defRPr/>
            </a:pPr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eaLnBrk="1" hangingPunct="1">
              <a:lnSpc>
                <a:spcPct val="110000"/>
              </a:lnSpc>
              <a:buFont typeface="Symbol" panose="05050102010706020507" pitchFamily="18" charset="2"/>
              <a:buNone/>
              <a:defRPr/>
            </a:pPr>
            <a:endParaRPr lang="de-DE" altLang="de-DE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eaLnBrk="1" hangingPunct="1">
              <a:buFont typeface="Symbol" panose="05050102010706020507" pitchFamily="18" charset="2"/>
              <a:buChar char="-"/>
              <a:defRPr/>
            </a:pPr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7466627-FEC1-BD3C-D74C-85EAE1E00E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Generate Replay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parcour</a:t>
            </a:r>
            <a:r>
              <a:rPr lang="de-DE" dirty="0"/>
              <a:t> in </a:t>
            </a:r>
            <a:r>
              <a:rPr lang="de-DE" dirty="0" err="1"/>
              <a:t>python</a:t>
            </a:r>
            <a:r>
              <a:rPr lang="de-DE" dirty="0"/>
              <a:t> and </a:t>
            </a:r>
            <a:r>
              <a:rPr lang="de-DE" dirty="0" err="1"/>
              <a:t>evaluate</a:t>
            </a:r>
            <a:r>
              <a:rPr lang="de-DE" dirty="0"/>
              <a:t> </a:t>
            </a:r>
            <a:r>
              <a:rPr lang="de-DE" dirty="0" err="1"/>
              <a:t>replay</a:t>
            </a:r>
            <a:r>
              <a:rPr lang="de-DE" dirty="0"/>
              <a:t> on </a:t>
            </a:r>
            <a:r>
              <a:rPr lang="de-DE" dirty="0" err="1"/>
              <a:t>jetbot</a:t>
            </a:r>
            <a:endParaRPr lang="en-GB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E93BF4F7-0BA3-58FB-0789-91CAB68EE7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8784" y="3131326"/>
            <a:ext cx="1695882" cy="1353970"/>
          </a:xfrm>
          <a:prstGeom prst="rect">
            <a:avLst/>
          </a:prstGeom>
        </p:spPr>
      </p:pic>
      <p:sp>
        <p:nvSpPr>
          <p:cNvPr id="19" name="Inhaltsplatzhalter 2">
            <a:extLst>
              <a:ext uri="{FF2B5EF4-FFF2-40B4-BE49-F238E27FC236}">
                <a16:creationId xmlns:a16="http://schemas.microsoft.com/office/drawing/2014/main" id="{C7C0ECDD-6CB8-DC70-B9CC-EDBC18183C73}"/>
              </a:ext>
            </a:extLst>
          </p:cNvPr>
          <p:cNvSpPr txBox="1">
            <a:spLocks/>
          </p:cNvSpPr>
          <p:nvPr/>
        </p:nvSpPr>
        <p:spPr>
          <a:xfrm>
            <a:off x="557703" y="1573637"/>
            <a:ext cx="3578044" cy="2985558"/>
          </a:xfrm>
          <a:prstGeom prst="rect">
            <a:avLst/>
          </a:prstGeom>
        </p:spPr>
        <p:txBody>
          <a:bodyPr>
            <a:noAutofit/>
          </a:bodyPr>
          <a:lstStyle>
            <a:lvl1pPr marL="269875" indent="-269875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D8413E"/>
              </a:buClr>
              <a:buFont typeface="Symbol" charset="2"/>
              <a:buChar char="-"/>
              <a:defRPr sz="1800" kern="1200">
                <a:solidFill>
                  <a:schemeClr val="tx1"/>
                </a:solidFill>
                <a:latin typeface="Arial"/>
                <a:ea typeface="MS PGothic" panose="020B0600070205080204" pitchFamily="34" charset="-128"/>
                <a:cs typeface="Arial"/>
              </a:defRPr>
            </a:lvl1pPr>
            <a:lvl2pPr marL="714375" indent="-257175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D8413E"/>
              </a:buClr>
              <a:buFont typeface="Symbol" charset="2"/>
              <a:buChar char="-"/>
              <a:defRPr sz="1600" kern="1200">
                <a:solidFill>
                  <a:schemeClr val="tx1"/>
                </a:solidFill>
                <a:latin typeface="Arial"/>
                <a:ea typeface="MS PGothic" panose="020B0600070205080204" pitchFamily="34" charset="-128"/>
                <a:cs typeface="Arial"/>
              </a:defRPr>
            </a:lvl2pPr>
            <a:lvl3pPr marL="1160463" indent="-246063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D8413E"/>
              </a:buClr>
              <a:buFont typeface="Symbol" charset="2"/>
              <a:buChar char="-"/>
              <a:defRPr sz="1600" kern="1200">
                <a:solidFill>
                  <a:schemeClr val="tx1"/>
                </a:solidFill>
                <a:latin typeface="Arial"/>
                <a:ea typeface="MS PGothic" panose="020B0600070205080204" pitchFamily="34" charset="-128"/>
                <a:cs typeface="Arial"/>
              </a:defRPr>
            </a:lvl3pPr>
            <a:lvl4pPr marL="1617663" indent="-246063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D8413E"/>
              </a:buClr>
              <a:buFont typeface="Symbol" charset="2"/>
              <a:buChar char="-"/>
              <a:defRPr sz="1600" kern="1200">
                <a:solidFill>
                  <a:schemeClr val="tx1"/>
                </a:solidFill>
                <a:latin typeface="Arial"/>
                <a:ea typeface="MS PGothic" panose="020B0600070205080204" pitchFamily="34" charset="-128"/>
                <a:cs typeface="Arial"/>
              </a:defRPr>
            </a:lvl4pPr>
            <a:lvl5pPr marL="2063750" indent="-2349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D8413E"/>
              </a:buClr>
              <a:buFont typeface="Symbol" charset="2"/>
              <a:buChar char="-"/>
              <a:defRPr sz="1600" kern="1200">
                <a:solidFill>
                  <a:schemeClr val="tx1"/>
                </a:solidFill>
                <a:latin typeface="Arial"/>
                <a:ea typeface="MS PGothic" panose="020B0600070205080204" pitchFamily="34" charset="-128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  <a:defRPr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Replay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consists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71463" indent="-271463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Input-output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pairs</a:t>
            </a:r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71463" indent="-271463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Processing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times</a:t>
            </a:r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71463" indent="-271463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Neural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Network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10000"/>
              </a:lnSpc>
              <a:buFont typeface="Symbol" panose="05050102010706020507" pitchFamily="18" charset="2"/>
              <a:buNone/>
              <a:defRPr/>
            </a:pPr>
            <a:endParaRPr lang="de-DE" altLang="de-DE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Symbol" panose="05050102010706020507" pitchFamily="18" charset="2"/>
              <a:buChar char="-"/>
              <a:defRPr/>
            </a:pPr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" name="Grafik 20">
            <a:extLst>
              <a:ext uri="{FF2B5EF4-FFF2-40B4-BE49-F238E27FC236}">
                <a16:creationId xmlns:a16="http://schemas.microsoft.com/office/drawing/2014/main" id="{B2F9A7B1-F278-AC1D-B322-94DE33A190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5747" y="1621122"/>
            <a:ext cx="4287141" cy="3014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2778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57175" y="2079625"/>
            <a:ext cx="6400800" cy="14859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 sz="2800" dirty="0" err="1">
                <a:ea typeface="+mj-ea"/>
              </a:rPr>
              <a:t>Conclusion</a:t>
            </a:r>
            <a:endParaRPr lang="de-DE" sz="2800" dirty="0">
              <a:ea typeface="+mj-ea"/>
            </a:endParaRPr>
          </a:p>
        </p:txBody>
      </p:sp>
      <p:sp>
        <p:nvSpPr>
          <p:cNvPr id="20483" name="Untertitel 2"/>
          <p:cNvSpPr>
            <a:spLocks noGrp="1"/>
          </p:cNvSpPr>
          <p:nvPr>
            <p:ph type="subTitle" idx="1"/>
          </p:nvPr>
        </p:nvSpPr>
        <p:spPr>
          <a:xfrm>
            <a:off x="257175" y="1739900"/>
            <a:ext cx="6400800" cy="339725"/>
          </a:xfrm>
        </p:spPr>
        <p:txBody>
          <a:bodyPr>
            <a:normAutofit lnSpcReduction="10000"/>
          </a:bodyPr>
          <a:lstStyle/>
          <a:p>
            <a:pPr eaLnBrk="1" hangingPunct="1">
              <a:defRPr/>
            </a:pPr>
            <a:r>
              <a:rPr lang="de-DE" altLang="de-DE" sz="1800" dirty="0" err="1">
                <a:latin typeface="Arial" panose="020B0604020202020204" pitchFamily="34" charset="0"/>
                <a:cs typeface="Arial" panose="020B0604020202020204" pitchFamily="34" charset="0"/>
              </a:rPr>
              <a:t>Master‘s</a:t>
            </a:r>
            <a:r>
              <a:rPr lang="de-DE" altLang="de-DE" sz="1800" dirty="0">
                <a:latin typeface="Arial" panose="020B0604020202020204" pitchFamily="34" charset="0"/>
                <a:cs typeface="Arial" panose="020B0604020202020204" pitchFamily="34" charset="0"/>
              </a:rPr>
              <a:t> Thesis</a:t>
            </a:r>
          </a:p>
        </p:txBody>
      </p:sp>
    </p:spTree>
    <p:extLst>
      <p:ext uri="{BB962C8B-B14F-4D97-AF65-F5344CB8AC3E}">
        <p14:creationId xmlns:p14="http://schemas.microsoft.com/office/powerpoint/2010/main" val="15917609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Conclusion</a:t>
            </a:r>
            <a:endParaRPr lang="de-DE" altLang="de-DE" sz="2200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E160C9AF-448A-4DA4-9688-85DDBAF3634B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36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205E228D-5D4B-487D-19A1-6ECD95E85420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57200" y="1617663"/>
            <a:ext cx="8061158" cy="1994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Train an </a:t>
            </a:r>
            <a:r>
              <a:rPr lang="de-DE" dirty="0" err="1"/>
              <a:t>autonomous</a:t>
            </a:r>
            <a:r>
              <a:rPr lang="de-DE" dirty="0"/>
              <a:t> </a:t>
            </a:r>
            <a:r>
              <a:rPr lang="de-DE" dirty="0" err="1"/>
              <a:t>driving</a:t>
            </a:r>
            <a:r>
              <a:rPr lang="de-DE" dirty="0"/>
              <a:t> </a:t>
            </a:r>
            <a:r>
              <a:rPr lang="de-DE" dirty="0" err="1"/>
              <a:t>agent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Reinforcement Learning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The </a:t>
            </a:r>
            <a:r>
              <a:rPr lang="de-DE" dirty="0" err="1"/>
              <a:t>agent</a:t>
            </a:r>
            <a:r>
              <a:rPr lang="de-DE" dirty="0"/>
              <a:t> </a:t>
            </a:r>
            <a:r>
              <a:rPr lang="de-DE" dirty="0" err="1"/>
              <a:t>uses</a:t>
            </a:r>
            <a:r>
              <a:rPr lang="de-DE" dirty="0"/>
              <a:t> a </a:t>
            </a:r>
            <a:r>
              <a:rPr lang="de-DE" dirty="0" err="1"/>
              <a:t>convolutional</a:t>
            </a:r>
            <a:r>
              <a:rPr lang="de-DE" dirty="0"/>
              <a:t> </a:t>
            </a:r>
            <a:r>
              <a:rPr lang="de-DE" dirty="0" err="1"/>
              <a:t>neural</a:t>
            </a:r>
            <a:r>
              <a:rPr lang="de-DE" dirty="0"/>
              <a:t> network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its</a:t>
            </a:r>
            <a:r>
              <a:rPr lang="de-DE" dirty="0"/>
              <a:t> </a:t>
            </a:r>
            <a:r>
              <a:rPr lang="de-DE" dirty="0" err="1"/>
              <a:t>policy</a:t>
            </a:r>
            <a:endParaRPr lang="de-DE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/>
              <a:t>Input </a:t>
            </a:r>
            <a:r>
              <a:rPr lang="de-DE" dirty="0" err="1"/>
              <a:t>is</a:t>
            </a:r>
            <a:r>
              <a:rPr lang="de-DE" dirty="0"/>
              <a:t> a </a:t>
            </a:r>
            <a:r>
              <a:rPr lang="de-DE" dirty="0" err="1"/>
              <a:t>preprocessed</a:t>
            </a:r>
            <a:r>
              <a:rPr lang="de-DE" dirty="0"/>
              <a:t> </a:t>
            </a:r>
            <a:r>
              <a:rPr lang="de-DE" dirty="0" err="1"/>
              <a:t>image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Agent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evaluated</a:t>
            </a:r>
            <a:r>
              <a:rPr lang="de-DE" dirty="0"/>
              <a:t> on </a:t>
            </a:r>
            <a:r>
              <a:rPr lang="de-DE" dirty="0" err="1"/>
              <a:t>tracks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3 </a:t>
            </a:r>
            <a:r>
              <a:rPr lang="de-DE" dirty="0" err="1"/>
              <a:t>difficulty</a:t>
            </a:r>
            <a:r>
              <a:rPr lang="de-DE" dirty="0"/>
              <a:t> </a:t>
            </a:r>
            <a:r>
              <a:rPr lang="de-DE" dirty="0" err="1"/>
              <a:t>levels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different light </a:t>
            </a:r>
            <a:r>
              <a:rPr lang="de-DE" dirty="0" err="1"/>
              <a:t>settings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CCA8EFCC-25B5-BBEA-AC91-E4FA55FFB34C}"/>
              </a:ext>
            </a:extLst>
          </p:cNvPr>
          <p:cNvSpPr txBox="1"/>
          <p:nvPr/>
        </p:nvSpPr>
        <p:spPr>
          <a:xfrm>
            <a:off x="601579" y="1199046"/>
            <a:ext cx="73481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dirty="0">
                <a:latin typeface="+mn-lt"/>
                <a:cs typeface="Arial" panose="020B0604020202020204" pitchFamily="34" charset="0"/>
              </a:rPr>
              <a:t>The </a:t>
            </a:r>
            <a:r>
              <a:rPr lang="de-DE" dirty="0" err="1">
                <a:latin typeface="+mn-lt"/>
                <a:cs typeface="Arial" panose="020B0604020202020204" pitchFamily="34" charset="0"/>
              </a:rPr>
              <a:t>thesis</a:t>
            </a:r>
            <a:r>
              <a:rPr lang="de-DE" dirty="0">
                <a:latin typeface="+mn-lt"/>
                <a:cs typeface="Arial" panose="020B0604020202020204" pitchFamily="34" charset="0"/>
              </a:rPr>
              <a:t> </a:t>
            </a:r>
            <a:r>
              <a:rPr lang="de-DE" dirty="0" err="1">
                <a:latin typeface="+mn-lt"/>
                <a:cs typeface="Arial" panose="020B0604020202020204" pitchFamily="34" charset="0"/>
              </a:rPr>
              <a:t>investigates</a:t>
            </a:r>
            <a:r>
              <a:rPr lang="de-DE" dirty="0">
                <a:latin typeface="+mn-lt"/>
                <a:cs typeface="Arial" panose="020B0604020202020204" pitchFamily="34" charset="0"/>
              </a:rPr>
              <a:t> </a:t>
            </a:r>
            <a:r>
              <a:rPr lang="de-DE" dirty="0" err="1">
                <a:latin typeface="+mn-lt"/>
                <a:cs typeface="Arial" panose="020B0604020202020204" pitchFamily="34" charset="0"/>
              </a:rPr>
              <a:t>training</a:t>
            </a:r>
            <a:r>
              <a:rPr lang="de-DE" dirty="0">
                <a:latin typeface="+mn-lt"/>
                <a:cs typeface="Arial" panose="020B0604020202020204" pitchFamily="34" charset="0"/>
              </a:rPr>
              <a:t> an </a:t>
            </a:r>
            <a:r>
              <a:rPr lang="de-DE" dirty="0" err="1">
                <a:latin typeface="+mn-lt"/>
                <a:cs typeface="Arial" panose="020B0604020202020204" pitchFamily="34" charset="0"/>
              </a:rPr>
              <a:t>agent</a:t>
            </a:r>
            <a:r>
              <a:rPr lang="de-DE" dirty="0">
                <a:latin typeface="+mn-lt"/>
                <a:cs typeface="Arial" panose="020B0604020202020204" pitchFamily="34" charset="0"/>
              </a:rPr>
              <a:t> </a:t>
            </a:r>
            <a:r>
              <a:rPr lang="de-DE" dirty="0" err="1">
                <a:latin typeface="+mn-lt"/>
                <a:cs typeface="Arial" panose="020B0604020202020204" pitchFamily="34" charset="0"/>
              </a:rPr>
              <a:t>that</a:t>
            </a:r>
            <a:r>
              <a:rPr lang="de-DE" dirty="0">
                <a:latin typeface="+mn-lt"/>
                <a:cs typeface="Arial" panose="020B0604020202020204" pitchFamily="34" charset="0"/>
              </a:rPr>
              <a:t> </a:t>
            </a:r>
            <a:r>
              <a:rPr lang="de-DE" dirty="0" err="1">
                <a:latin typeface="+mn-lt"/>
                <a:cs typeface="Arial" panose="020B0604020202020204" pitchFamily="34" charset="0"/>
              </a:rPr>
              <a:t>is</a:t>
            </a:r>
            <a:r>
              <a:rPr lang="de-DE" dirty="0">
                <a:latin typeface="+mn-lt"/>
                <a:cs typeface="Arial" panose="020B0604020202020204" pitchFamily="34" charset="0"/>
              </a:rPr>
              <a:t> resilient </a:t>
            </a:r>
            <a:r>
              <a:rPr lang="de-DE" dirty="0" err="1">
                <a:latin typeface="+mn-lt"/>
                <a:cs typeface="Arial" panose="020B0604020202020204" pitchFamily="34" charset="0"/>
              </a:rPr>
              <a:t>to</a:t>
            </a:r>
            <a:r>
              <a:rPr lang="de-DE" dirty="0">
                <a:latin typeface="+mn-lt"/>
                <a:cs typeface="Arial" panose="020B0604020202020204" pitchFamily="34" charset="0"/>
              </a:rPr>
              <a:t> light </a:t>
            </a:r>
            <a:r>
              <a:rPr lang="de-DE" dirty="0" err="1">
                <a:latin typeface="+mn-lt"/>
                <a:cs typeface="Arial" panose="020B0604020202020204" pitchFamily="34" charset="0"/>
              </a:rPr>
              <a:t>changes</a:t>
            </a:r>
            <a:r>
              <a:rPr lang="de-DE" dirty="0">
                <a:latin typeface="+mn-lt"/>
                <a:cs typeface="Arial" panose="020B0604020202020204" pitchFamily="34" charset="0"/>
              </a:rPr>
              <a:t>.</a:t>
            </a:r>
            <a:endParaRPr lang="en-GB" i="0" dirty="0"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73311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Anwendungsbeispiel</a:t>
            </a:r>
            <a:endParaRPr lang="de-DE" altLang="de-DE" sz="2200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531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>
              <a:lnSpc>
                <a:spcPct val="110000"/>
              </a:lnSpc>
              <a:buFont typeface="Symbol" panose="05050102010706020507" pitchFamily="18" charset="2"/>
              <a:buNone/>
              <a:defRPr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Wenn es doch mal ein längerer Text sein soll, dann </a:t>
            </a:r>
            <a:r>
              <a:rPr lang="de-DE" altLang="de-DE" b="1" dirty="0">
                <a:latin typeface="Arial" panose="020B0604020202020204" pitchFamily="34" charset="0"/>
                <a:cs typeface="Arial" panose="020B0604020202020204" pitchFamily="34" charset="0"/>
              </a:rPr>
              <a:t>markieren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Sie die </a:t>
            </a:r>
            <a:r>
              <a:rPr lang="de-DE" altLang="de-DE" b="1" dirty="0">
                <a:latin typeface="Arial" panose="020B0604020202020204" pitchFamily="34" charset="0"/>
                <a:cs typeface="Arial" panose="020B0604020202020204" pitchFamily="34" charset="0"/>
              </a:rPr>
              <a:t>wichtigsten Inhalte fett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271463" indent="-271463" eaLnBrk="1" hangingPunct="1">
              <a:lnSpc>
                <a:spcPct val="110000"/>
              </a:lnSpc>
              <a:defRPr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Nutzen Sie Schlagwörter</a:t>
            </a:r>
          </a:p>
          <a:p>
            <a:pPr marL="271463" indent="-271463" eaLnBrk="1" hangingPunct="1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oder Aufzählungen </a:t>
            </a:r>
          </a:p>
          <a:p>
            <a:pPr marL="719138" lvl="1" indent="-261938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Auch Aufzählungen mit mehreren Ebenen sind möglich.</a:t>
            </a:r>
          </a:p>
          <a:p>
            <a:pPr marL="0" indent="0" eaLnBrk="1" hangingPunct="1">
              <a:buFont typeface="Symbol" panose="05050102010706020507" pitchFamily="18" charset="2"/>
              <a:buChar char="-"/>
              <a:defRPr/>
            </a:pPr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652" name="Textplatzhalt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 eaLnBrk="1" hangingPunct="1"/>
            <a:r>
              <a:rPr lang="de-DE" altLang="de-DE" cap="none" dirty="0">
                <a:latin typeface="Arial" panose="020B0604020202020204" pitchFamily="34" charset="0"/>
                <a:cs typeface="Arial" panose="020B0604020202020204" pitchFamily="34" charset="0"/>
              </a:rPr>
              <a:t>ZWEI SPALTEN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pPr marL="0" indent="0" eaLnBrk="1" hangingPunct="1">
              <a:lnSpc>
                <a:spcPct val="110000"/>
              </a:lnSpc>
              <a:buFont typeface="Symbol" charset="2"/>
              <a:buNone/>
              <a:defRPr/>
            </a:pPr>
            <a:r>
              <a:rPr lang="de-DE" altLang="de-DE" dirty="0">
                <a:latin typeface="Arial" panose="020B0604020202020204" pitchFamily="34" charset="0"/>
              </a:rPr>
              <a:t>Eine zweite Spalte wird dann hier angeordnet: </a:t>
            </a:r>
          </a:p>
          <a:p>
            <a:pPr marL="271463" indent="-271463" eaLnBrk="1" hangingPunct="1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dirty="0">
                <a:latin typeface="Arial" panose="020B0604020202020204" pitchFamily="34" charset="0"/>
              </a:rPr>
              <a:t>Mit Schlagwörtern</a:t>
            </a:r>
          </a:p>
          <a:p>
            <a:pPr marL="271463" indent="-271463" eaLnBrk="1" hangingPunct="1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dirty="0">
                <a:latin typeface="Arial" panose="020B0604020202020204" pitchFamily="34" charset="0"/>
              </a:rPr>
              <a:t>und Aufzählungen</a:t>
            </a:r>
          </a:p>
          <a:p>
            <a:pPr marL="719138" lvl="1" indent="-261938" eaLnBrk="1" hangingPunct="1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dirty="0">
                <a:latin typeface="Arial" panose="020B0604020202020204" pitchFamily="34" charset="0"/>
              </a:rPr>
              <a:t>Auch hier stehen mehrere Ebenen zur Verfügung.</a:t>
            </a:r>
          </a:p>
          <a:p>
            <a:pPr marL="0" indent="0" eaLnBrk="1" hangingPunct="1">
              <a:buFont typeface="Symbol" panose="05050102010706020507" pitchFamily="18" charset="2"/>
              <a:buChar char="-"/>
              <a:defRPr/>
            </a:pPr>
            <a:endParaRPr lang="de-DE" altLang="de-DE" dirty="0">
              <a:latin typeface="Arial" panose="020B0604020202020204" pitchFamily="34" charset="0"/>
            </a:endParaRP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E160C9AF-448A-4DA4-9688-85DDBAF3634B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37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24711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Anwendungsbeispiel</a:t>
            </a:r>
            <a:endParaRPr lang="de-DE" altLang="de-DE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507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>
              <a:lnSpc>
                <a:spcPct val="110000"/>
              </a:lnSpc>
              <a:buFont typeface="Symbol" panose="05050102010706020507" pitchFamily="18" charset="2"/>
              <a:buNone/>
              <a:defRPr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Hier könnte sich Ihr Fließtext befinden. Fließtexte sind natürlich nicht schlecht – aber in einer Präsentation auch nicht optimal. Haben Sie ein Herz für Ihre Zuhörer und bedenken Sie folgende Tipps:</a:t>
            </a:r>
          </a:p>
          <a:p>
            <a:pPr marL="271463" indent="-271463" eaLnBrk="1" hangingPunct="1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Lange Texte vermeiden,</a:t>
            </a:r>
          </a:p>
          <a:p>
            <a:pPr marL="271463" indent="-271463" eaLnBrk="1" hangingPunct="1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b="1" dirty="0">
                <a:latin typeface="Arial" panose="020B0604020202020204" pitchFamily="34" charset="0"/>
                <a:cs typeface="Arial" panose="020B0604020202020204" pitchFamily="34" charset="0"/>
              </a:rPr>
              <a:t>Schlagwörter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oder kurze </a:t>
            </a:r>
            <a:r>
              <a:rPr lang="de-DE" altLang="de-DE" b="1" dirty="0">
                <a:latin typeface="Arial" panose="020B0604020202020204" pitchFamily="34" charset="0"/>
                <a:cs typeface="Arial" panose="020B0604020202020204" pitchFamily="34" charset="0"/>
              </a:rPr>
              <a:t>Wortgruppen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b="1" dirty="0">
                <a:latin typeface="Arial" panose="020B0604020202020204" pitchFamily="34" charset="0"/>
                <a:cs typeface="Arial" panose="020B0604020202020204" pitchFamily="34" charset="0"/>
              </a:rPr>
              <a:t>hervorheben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</a:p>
          <a:p>
            <a:pPr marL="271463" indent="-271463" eaLnBrk="1" hangingPunct="1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Aufzählungen verwenden.</a:t>
            </a:r>
          </a:p>
          <a:p>
            <a:pPr marL="0" indent="0" eaLnBrk="1" hangingPunct="1">
              <a:lnSpc>
                <a:spcPct val="110000"/>
              </a:lnSpc>
              <a:buFont typeface="Symbol" panose="05050102010706020507" pitchFamily="18" charset="2"/>
              <a:buNone/>
              <a:defRPr/>
            </a:pPr>
            <a:endParaRPr lang="de-DE" altLang="de-DE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eaLnBrk="1" hangingPunct="1">
              <a:buFont typeface="Symbol" panose="05050102010706020507" pitchFamily="18" charset="2"/>
              <a:buChar char="-"/>
              <a:defRPr/>
            </a:pPr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628" name="Textplatzhalt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 eaLnBrk="1" hangingPunct="1"/>
            <a:r>
              <a:rPr lang="de-DE" altLang="de-DE" cap="none" dirty="0">
                <a:latin typeface="Arial" panose="020B0604020202020204" pitchFamily="34" charset="0"/>
                <a:cs typeface="Arial" panose="020B0604020202020204" pitchFamily="34" charset="0"/>
              </a:rPr>
              <a:t>AUFZÄHLUNG</a:t>
            </a:r>
            <a:endParaRPr lang="de-DE" altLang="de-DE" sz="1800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oliennummernplatzhalter 1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</p:spPr>
        <p:txBody>
          <a:bodyPr/>
          <a:lstStyle/>
          <a:p>
            <a:pPr>
              <a:defRPr/>
            </a:pPr>
            <a:fld id="{8891B9D0-2CFA-43F0-8764-C596E8A33FE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38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Anwendungsbeispiel</a:t>
            </a:r>
            <a:endParaRPr lang="de-DE" altLang="de-DE" sz="2200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531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>
              <a:lnSpc>
                <a:spcPct val="110000"/>
              </a:lnSpc>
              <a:buFont typeface="Symbol" panose="05050102010706020507" pitchFamily="18" charset="2"/>
              <a:buNone/>
              <a:defRPr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Wenn es doch mal ein längerer Text sein soll, dann </a:t>
            </a:r>
            <a:r>
              <a:rPr lang="de-DE" altLang="de-DE" b="1" dirty="0">
                <a:latin typeface="Arial" panose="020B0604020202020204" pitchFamily="34" charset="0"/>
                <a:cs typeface="Arial" panose="020B0604020202020204" pitchFamily="34" charset="0"/>
              </a:rPr>
              <a:t>markieren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Sie die </a:t>
            </a:r>
            <a:r>
              <a:rPr lang="de-DE" altLang="de-DE" b="1" dirty="0">
                <a:latin typeface="Arial" panose="020B0604020202020204" pitchFamily="34" charset="0"/>
                <a:cs typeface="Arial" panose="020B0604020202020204" pitchFamily="34" charset="0"/>
              </a:rPr>
              <a:t>wichtigsten Inhalte fett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271463" indent="-271463" eaLnBrk="1" hangingPunct="1">
              <a:lnSpc>
                <a:spcPct val="110000"/>
              </a:lnSpc>
              <a:defRPr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Nutzen Sie Schlagwörter</a:t>
            </a:r>
          </a:p>
          <a:p>
            <a:pPr marL="271463" indent="-271463" eaLnBrk="1" hangingPunct="1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oder Aufzählungen </a:t>
            </a:r>
          </a:p>
          <a:p>
            <a:pPr marL="719138" lvl="1" indent="-261938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Auch Aufzählungen mit mehreren Ebenen sind möglich.</a:t>
            </a:r>
          </a:p>
          <a:p>
            <a:pPr marL="0" indent="0" eaLnBrk="1" hangingPunct="1">
              <a:buFont typeface="Symbol" panose="05050102010706020507" pitchFamily="18" charset="2"/>
              <a:buChar char="-"/>
              <a:defRPr/>
            </a:pPr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652" name="Textplatzhalt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 eaLnBrk="1" hangingPunct="1"/>
            <a:r>
              <a:rPr lang="de-DE" altLang="de-DE" cap="none" dirty="0">
                <a:latin typeface="Arial" panose="020B0604020202020204" pitchFamily="34" charset="0"/>
                <a:cs typeface="Arial" panose="020B0604020202020204" pitchFamily="34" charset="0"/>
              </a:rPr>
              <a:t>ZWEI SPALTEN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pPr marL="0" indent="0" eaLnBrk="1" hangingPunct="1">
              <a:lnSpc>
                <a:spcPct val="110000"/>
              </a:lnSpc>
              <a:buFont typeface="Symbol" charset="2"/>
              <a:buNone/>
              <a:defRPr/>
            </a:pPr>
            <a:r>
              <a:rPr lang="de-DE" altLang="de-DE" dirty="0">
                <a:latin typeface="Arial" panose="020B0604020202020204" pitchFamily="34" charset="0"/>
              </a:rPr>
              <a:t>Eine zweite Spalte wird dann hier angeordnet: </a:t>
            </a:r>
          </a:p>
          <a:p>
            <a:pPr marL="271463" indent="-271463" eaLnBrk="1" hangingPunct="1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dirty="0">
                <a:latin typeface="Arial" panose="020B0604020202020204" pitchFamily="34" charset="0"/>
              </a:rPr>
              <a:t>Mit Schlagwörtern</a:t>
            </a:r>
          </a:p>
          <a:p>
            <a:pPr marL="271463" indent="-271463" eaLnBrk="1" hangingPunct="1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dirty="0">
                <a:latin typeface="Arial" panose="020B0604020202020204" pitchFamily="34" charset="0"/>
              </a:rPr>
              <a:t>und Aufzählungen</a:t>
            </a:r>
          </a:p>
          <a:p>
            <a:pPr marL="719138" lvl="1" indent="-261938" eaLnBrk="1" hangingPunct="1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dirty="0">
                <a:latin typeface="Arial" panose="020B0604020202020204" pitchFamily="34" charset="0"/>
              </a:rPr>
              <a:t>Auch hier stehen mehrere Ebenen zur Verfügung.</a:t>
            </a:r>
          </a:p>
          <a:p>
            <a:pPr marL="0" indent="0" eaLnBrk="1" hangingPunct="1">
              <a:buFont typeface="Symbol" panose="05050102010706020507" pitchFamily="18" charset="2"/>
              <a:buChar char="-"/>
              <a:defRPr/>
            </a:pPr>
            <a:endParaRPr lang="de-DE" altLang="de-DE" dirty="0">
              <a:latin typeface="Arial" panose="020B0604020202020204" pitchFamily="34" charset="0"/>
            </a:endParaRP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E160C9AF-448A-4DA4-9688-85DDBAF3634B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39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Formatierungsanmerkung</a:t>
            </a:r>
            <a:endParaRPr lang="de-DE" altLang="de-DE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507" name="Inhaltsplatzhalter 2"/>
          <p:cNvSpPr>
            <a:spLocks noGrp="1"/>
          </p:cNvSpPr>
          <p:nvPr>
            <p:ph idx="1"/>
          </p:nvPr>
        </p:nvSpPr>
        <p:spPr>
          <a:xfrm>
            <a:off x="457200" y="1160060"/>
            <a:ext cx="8234363" cy="3442632"/>
          </a:xfrm>
        </p:spPr>
        <p:txBody>
          <a:bodyPr>
            <a:normAutofit/>
          </a:bodyPr>
          <a:lstStyle/>
          <a:p>
            <a:pPr marL="0" indent="0">
              <a:buNone/>
              <a:defRPr/>
            </a:pPr>
            <a:r>
              <a:rPr lang="de-DE" dirty="0">
                <a:ea typeface="ＭＳ Ｐゴシック" charset="0"/>
              </a:rPr>
              <a:t>Überschriften, Zwischenüberschriften und Fließtext werden beim Eintippen der ersten Textzeile automatisch formatiert. </a:t>
            </a:r>
          </a:p>
          <a:p>
            <a:pPr marL="271463" indent="-271463">
              <a:defRPr/>
            </a:pPr>
            <a:r>
              <a:rPr lang="de-DE" dirty="0">
                <a:ea typeface="ＭＳ Ｐゴシック" charset="0"/>
              </a:rPr>
              <a:t>Aufzählungen können über die Schaltfläche „Aufzählungszeichen“ eingestellt werden.</a:t>
            </a:r>
          </a:p>
          <a:p>
            <a:pPr marL="271463" indent="-271463">
              <a:defRPr/>
            </a:pPr>
            <a:r>
              <a:rPr lang="de-DE" dirty="0">
                <a:ea typeface="ＭＳ Ｐゴシック" charset="0"/>
              </a:rPr>
              <a:t>Nach einem Umbruch (Enter) erscheint ein weiteres Aufzählungszeichen. </a:t>
            </a:r>
          </a:p>
          <a:p>
            <a:pPr marL="719138" lvl="1" indent="-261938">
              <a:defRPr/>
            </a:pPr>
            <a:r>
              <a:rPr lang="de-DE" dirty="0">
                <a:ea typeface="ＭＳ Ｐゴシック" charset="0"/>
              </a:rPr>
              <a:t>Durch Drücken der Tabulatortaste wird der Text im Format der nächsten Gliederungseben dargestellt. </a:t>
            </a:r>
          </a:p>
          <a:p>
            <a:pPr marL="0" indent="0" eaLnBrk="1" hangingPunct="1">
              <a:buNone/>
              <a:defRPr/>
            </a:pPr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eaLnBrk="1" hangingPunct="1">
              <a:buNone/>
              <a:defRPr/>
            </a:pPr>
            <a:r>
              <a:rPr lang="de-DE" altLang="de-DE" b="1" dirty="0">
                <a:latin typeface="Arial" panose="020B0604020202020204" pitchFamily="34" charset="0"/>
                <a:cs typeface="Arial" panose="020B0604020202020204" pitchFamily="34" charset="0"/>
              </a:rPr>
              <a:t>Titel und Fußzeile 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der Präsentation können automatisch für alle Folien geändert werden unter Ansicht/Folienmaster. Dort auf der Masterfolie 2 den Text bearbeiten.</a:t>
            </a:r>
          </a:p>
        </p:txBody>
      </p:sp>
      <p:sp>
        <p:nvSpPr>
          <p:cNvPr id="6" name="Foliennummernplatzhalter 1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</p:spPr>
        <p:txBody>
          <a:bodyPr/>
          <a:lstStyle/>
          <a:p>
            <a:pPr>
              <a:defRPr/>
            </a:pPr>
            <a:fld id="{ABC642DC-4027-4785-8EC1-7265DE27C53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Anwendungsbeispiel</a:t>
            </a:r>
            <a:endParaRPr lang="de-DE" altLang="de-DE" sz="2200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531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>
              <a:lnSpc>
                <a:spcPct val="110000"/>
              </a:lnSpc>
              <a:buFont typeface="Symbol" panose="05050102010706020507" pitchFamily="18" charset="2"/>
              <a:buNone/>
              <a:defRPr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Wenn es doch mal ein längerer Text sein soll, dann </a:t>
            </a:r>
            <a:r>
              <a:rPr lang="de-DE" altLang="de-DE" b="1" dirty="0">
                <a:latin typeface="Arial" panose="020B0604020202020204" pitchFamily="34" charset="0"/>
                <a:cs typeface="Arial" panose="020B0604020202020204" pitchFamily="34" charset="0"/>
              </a:rPr>
              <a:t>markieren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Sie die </a:t>
            </a:r>
            <a:r>
              <a:rPr lang="de-DE" altLang="de-DE" b="1" dirty="0">
                <a:latin typeface="Arial" panose="020B0604020202020204" pitchFamily="34" charset="0"/>
                <a:cs typeface="Arial" panose="020B0604020202020204" pitchFamily="34" charset="0"/>
              </a:rPr>
              <a:t>wichtigsten Inhalte fett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271463" indent="-271463" eaLnBrk="1" hangingPunct="1">
              <a:lnSpc>
                <a:spcPct val="110000"/>
              </a:lnSpc>
              <a:defRPr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Nutzen Sie Schlagwörter</a:t>
            </a:r>
          </a:p>
          <a:p>
            <a:pPr marL="271463" indent="-271463" eaLnBrk="1" hangingPunct="1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oder Aufzählungen </a:t>
            </a:r>
          </a:p>
          <a:p>
            <a:pPr marL="719138" lvl="1" indent="-261938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Auch Aufzählungen mit mehreren Ebenen sind möglich.</a:t>
            </a:r>
          </a:p>
          <a:p>
            <a:pPr marL="0" indent="0" eaLnBrk="1" hangingPunct="1">
              <a:buFont typeface="Symbol" panose="05050102010706020507" pitchFamily="18" charset="2"/>
              <a:buChar char="-"/>
              <a:defRPr/>
            </a:pPr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652" name="Textplatzhalt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 eaLnBrk="1" hangingPunct="1"/>
            <a:r>
              <a:rPr lang="de-DE" altLang="de-DE" cap="none" dirty="0">
                <a:latin typeface="Arial" panose="020B0604020202020204" pitchFamily="34" charset="0"/>
                <a:cs typeface="Arial" panose="020B0604020202020204" pitchFamily="34" charset="0"/>
              </a:rPr>
              <a:t>ZWEI SPALTEN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pPr marL="0" indent="0" eaLnBrk="1" hangingPunct="1">
              <a:lnSpc>
                <a:spcPct val="110000"/>
              </a:lnSpc>
              <a:buFont typeface="Symbol" charset="2"/>
              <a:buNone/>
              <a:defRPr/>
            </a:pPr>
            <a:r>
              <a:rPr lang="de-DE" altLang="de-DE" dirty="0">
                <a:latin typeface="Arial" panose="020B0604020202020204" pitchFamily="34" charset="0"/>
              </a:rPr>
              <a:t>Eine zweite Spalte wird dann hier angeordnet: </a:t>
            </a:r>
          </a:p>
          <a:p>
            <a:pPr marL="271463" indent="-271463" eaLnBrk="1" hangingPunct="1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dirty="0">
                <a:latin typeface="Arial" panose="020B0604020202020204" pitchFamily="34" charset="0"/>
              </a:rPr>
              <a:t>Mit Schlagwörtern</a:t>
            </a:r>
          </a:p>
          <a:p>
            <a:pPr marL="271463" indent="-271463" eaLnBrk="1" hangingPunct="1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dirty="0">
                <a:latin typeface="Arial" panose="020B0604020202020204" pitchFamily="34" charset="0"/>
              </a:rPr>
              <a:t>und Aufzählungen</a:t>
            </a:r>
          </a:p>
          <a:p>
            <a:pPr marL="719138" lvl="1" indent="-261938" eaLnBrk="1" hangingPunct="1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dirty="0">
                <a:latin typeface="Arial" panose="020B0604020202020204" pitchFamily="34" charset="0"/>
              </a:rPr>
              <a:t>Auch hier stehen mehrere Ebenen zur Verfügung.</a:t>
            </a:r>
          </a:p>
          <a:p>
            <a:pPr marL="0" indent="0" eaLnBrk="1" hangingPunct="1">
              <a:buFont typeface="Symbol" panose="05050102010706020507" pitchFamily="18" charset="2"/>
              <a:buChar char="-"/>
              <a:defRPr/>
            </a:pPr>
            <a:endParaRPr lang="de-DE" altLang="de-DE" dirty="0">
              <a:latin typeface="Arial" panose="020B0604020202020204" pitchFamily="34" charset="0"/>
            </a:endParaRP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E160C9AF-448A-4DA4-9688-85DDBAF3634B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40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280481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Anwendungsbeispiel</a:t>
            </a:r>
          </a:p>
        </p:txBody>
      </p:sp>
      <p:sp>
        <p:nvSpPr>
          <p:cNvPr id="28677" name="Inhaltsplatzhalt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 typeface="Symbol" panose="05050102010706020507" pitchFamily="18" charset="2"/>
              <a:buNone/>
            </a:pPr>
            <a:r>
              <a:rPr lang="de-DE" altLang="de-DE" sz="1200" dirty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Hier könnte sich Ihre Bildunterschrift befinden </a:t>
            </a:r>
            <a:r>
              <a:rPr lang="mr-IN" altLang="de-DE" sz="1200" dirty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</a:t>
            </a:r>
            <a:r>
              <a:rPr lang="de-DE" altLang="de-DE" sz="1200" dirty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Arial, 12pt, 50 % Schwarz</a:t>
            </a:r>
          </a:p>
        </p:txBody>
      </p:sp>
      <p:pic>
        <p:nvPicPr>
          <p:cNvPr id="9" name="Bildplatzhalter 8" descr="2013_Bibliothek_004_UL.jpg"/>
          <p:cNvPicPr>
            <a:picLocks noGrp="1" noChangeAspect="1"/>
          </p:cNvPicPr>
          <p:nvPr>
            <p:ph type="pic" sz="quarter"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186" b="21186"/>
          <a:stretch>
            <a:fillRect/>
          </a:stretch>
        </p:blipFill>
        <p:spPr/>
      </p:pic>
      <p:sp>
        <p:nvSpPr>
          <p:cNvPr id="2" name="Foliennummernplatzhalt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E160C9AF-448A-4DA4-9688-85DDBAF3634B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41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Bildplatzhalter 3" descr="2013_GWZ-Eingangsbereich_003_UL.jpg"/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61" b="7861"/>
          <a:stretch>
            <a:fillRect/>
          </a:stretch>
        </p:blipFill>
        <p:spPr>
          <a:xfrm>
            <a:off x="7938" y="0"/>
            <a:ext cx="9136062" cy="5135562"/>
          </a:xfr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Anwendungs-beispiel</a:t>
            </a:r>
          </a:p>
        </p:txBody>
      </p:sp>
      <p:sp>
        <p:nvSpPr>
          <p:cNvPr id="3072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>
              <a:buFont typeface="Symbol" panose="05050102010706020507" pitchFamily="18" charset="2"/>
              <a:buNone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Vergessen Sie bei der Verwendung von Bildmaterial bitte nicht die </a:t>
            </a:r>
            <a:r>
              <a:rPr lang="de-DE" altLang="de-DE" b="1" dirty="0">
                <a:latin typeface="Arial" panose="020B0604020202020204" pitchFamily="34" charset="0"/>
                <a:cs typeface="Arial" panose="020B0604020202020204" pitchFamily="34" charset="0"/>
              </a:rPr>
              <a:t>Angabe der Quelle 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und vergewissern Sie sich, dass Sie über die nötigen </a:t>
            </a:r>
            <a:r>
              <a:rPr lang="de-DE" altLang="de-DE" b="1" dirty="0">
                <a:latin typeface="Arial" panose="020B0604020202020204" pitchFamily="34" charset="0"/>
                <a:cs typeface="Arial" panose="020B0604020202020204" pitchFamily="34" charset="0"/>
              </a:rPr>
              <a:t>Bildrechte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verfügen.</a:t>
            </a:r>
          </a:p>
          <a:p>
            <a:pPr marL="0" indent="0" eaLnBrk="1" hangingPunct="1">
              <a:buFont typeface="Symbol" panose="05050102010706020507" pitchFamily="18" charset="2"/>
              <a:buNone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Kennen Sie schon unseren </a:t>
            </a:r>
            <a:r>
              <a:rPr lang="de-DE" altLang="de-DE" b="1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Fotoservice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  <p:sp>
        <p:nvSpPr>
          <p:cNvPr id="30728" name="Inhaltsplatzhalter 7"/>
          <p:cNvSpPr txBox="1">
            <a:spLocks/>
          </p:cNvSpPr>
          <p:nvPr/>
        </p:nvSpPr>
        <p:spPr bwMode="auto">
          <a:xfrm>
            <a:off x="3352800" y="4368800"/>
            <a:ext cx="4993843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/>
          <a:lstStyle>
            <a:lvl1pPr>
              <a:spcBef>
                <a:spcPct val="20000"/>
              </a:spcBef>
              <a:buFont typeface="Symbol" panose="05050102010706020507" pitchFamily="18" charset="2"/>
              <a:defRPr sz="1200">
                <a:solidFill>
                  <a:srgbClr val="262A3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628650" indent="-171450">
              <a:spcBef>
                <a:spcPct val="20000"/>
              </a:spcBef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2pPr>
            <a:lvl3pPr marL="1085850" indent="-171450">
              <a:spcBef>
                <a:spcPct val="20000"/>
              </a:spcBef>
              <a:buFont typeface="Arial" panose="020B0604020202020204" pitchFamily="34" charset="0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3pPr>
            <a:lvl4pPr marL="1543050" indent="-171450">
              <a:spcBef>
                <a:spcPct val="20000"/>
              </a:spcBef>
              <a:buFont typeface="Arial" panose="020B0604020202020204" pitchFamily="34" charset="0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4pPr>
            <a:lvl5pPr marL="2000250" indent="-171450">
              <a:spcBef>
                <a:spcPct val="20000"/>
              </a:spcBef>
              <a:buFont typeface="Arial" panose="020B0604020202020204" pitchFamily="34" charset="0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5pPr>
            <a:lvl6pPr marL="2457450" indent="-17145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6pPr>
            <a:lvl7pPr marL="2914650" indent="-17145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7pPr>
            <a:lvl8pPr marL="3371850" indent="-17145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8pPr>
            <a:lvl9pPr marL="3829050" indent="-17145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9pPr>
          </a:lstStyle>
          <a:p>
            <a:pPr eaLnBrk="1" hangingPunct="1">
              <a:buClr>
                <a:srgbClr val="D8413E"/>
              </a:buClr>
            </a:pPr>
            <a:r>
              <a:rPr lang="de-DE" altLang="de-DE">
                <a:solidFill>
                  <a:srgbClr val="7F7F7F"/>
                </a:solidFill>
              </a:rPr>
              <a:t>Quelle: Universität Leipzig / Name des Fotografen</a:t>
            </a:r>
          </a:p>
        </p:txBody>
      </p:sp>
      <p:pic>
        <p:nvPicPr>
          <p:cNvPr id="11" name="Bildplatzhalter 8" descr="2013_GWZ_002_UL1.jpg"/>
          <p:cNvPicPr>
            <a:picLocks noGrp="1" noChangeAspect="1"/>
          </p:cNvPicPr>
          <p:nvPr>
            <p:ph type="pic" sz="quarter" idx="16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33" b="4833"/>
          <a:stretch>
            <a:fillRect/>
          </a:stretch>
        </p:blipFill>
        <p:spPr/>
      </p:pic>
      <p:sp>
        <p:nvSpPr>
          <p:cNvPr id="2" name="Foliennummernplatzhalt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E160C9AF-448A-4DA4-9688-85DDBAF3634B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43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Anwendungsbeispiel</a:t>
            </a:r>
          </a:p>
        </p:txBody>
      </p:sp>
      <p:sp>
        <p:nvSpPr>
          <p:cNvPr id="31747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 typeface="Symbol" panose="05050102010706020507" pitchFamily="18" charset="2"/>
              <a:buNone/>
            </a:pPr>
            <a:r>
              <a:rPr lang="de-DE" altLang="de-DE" sz="1200" dirty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Abbildungsunterschrift</a:t>
            </a:r>
            <a:endParaRPr lang="de-DE" altLang="de-DE" dirty="0">
              <a:solidFill>
                <a:srgbClr val="7F7F7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31749" name="Diagrammplatzhalter 8"/>
          <p:cNvGraphicFramePr>
            <a:graphicFrameLocks noGrp="1"/>
          </p:cNvGraphicFramePr>
          <p:nvPr>
            <p:ph type="chart" sz="quarter" idx="16"/>
            <p:extLst>
              <p:ext uri="{D42A27DB-BD31-4B8C-83A1-F6EECF244321}">
                <p14:modId xmlns:p14="http://schemas.microsoft.com/office/powerpoint/2010/main" val="3079074230"/>
              </p:ext>
            </p:extLst>
          </p:nvPr>
        </p:nvGraphicFramePr>
        <p:xfrm>
          <a:off x="416719" y="1561580"/>
          <a:ext cx="3840727" cy="2897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gramm" r:id="rId2" imgW="3950550" imgH="3078747" progId="Excel.Chart.8">
                  <p:embed/>
                </p:oleObj>
              </mc:Choice>
              <mc:Fallback>
                <p:oleObj name="Diagramm" r:id="rId2" imgW="3950550" imgH="3078747" progId="Excel.Chart.8">
                  <p:embed/>
                  <p:pic>
                    <p:nvPicPr>
                      <p:cNvPr id="0" name="Diagrammplatzhalter 8"/>
                      <p:cNvPicPr>
                        <a:picLocks noGrp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6719" y="1561580"/>
                        <a:ext cx="3840727" cy="28977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752" name="Diagrammplatzhalter 8"/>
          <p:cNvGraphicFramePr>
            <a:graphicFrameLocks/>
          </p:cNvGraphicFramePr>
          <p:nvPr/>
        </p:nvGraphicFramePr>
        <p:xfrm>
          <a:off x="4648200" y="1471613"/>
          <a:ext cx="4030663" cy="3071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gramm" r:id="rId4" imgW="4035902" imgH="3078747" progId="Excel.Chart.8">
                  <p:embed/>
                </p:oleObj>
              </mc:Choice>
              <mc:Fallback>
                <p:oleObj name="Diagramm" r:id="rId4" imgW="4035902" imgH="3078747" progId="Excel.Chart.8">
                  <p:embed/>
                  <p:pic>
                    <p:nvPicPr>
                      <p:cNvPr id="0" name="Diagrammplatzhalter 8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48200" y="1471613"/>
                        <a:ext cx="4030663" cy="30718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753" name="Textfeld 10"/>
          <p:cNvSpPr txBox="1">
            <a:spLocks noChangeArrowheads="1"/>
          </p:cNvSpPr>
          <p:nvPr/>
        </p:nvSpPr>
        <p:spPr bwMode="auto">
          <a:xfrm>
            <a:off x="1813142" y="2959964"/>
            <a:ext cx="1041400" cy="595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Symbol" panose="05050102010706020507" pitchFamily="18" charset="2"/>
              <a:defRPr sz="1200">
                <a:solidFill>
                  <a:srgbClr val="262A3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de-DE" altLang="de-DE" sz="1800" b="1" dirty="0">
                <a:solidFill>
                  <a:schemeClr val="tx1"/>
                </a:solidFill>
              </a:rPr>
              <a:t>Gesamt</a:t>
            </a:r>
          </a:p>
          <a:p>
            <a:pPr algn="ctr" eaLnBrk="1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de-DE" altLang="de-DE" sz="1800" b="1" dirty="0">
                <a:solidFill>
                  <a:schemeClr val="tx1"/>
                </a:solidFill>
              </a:rPr>
              <a:t>14,8</a:t>
            </a:r>
          </a:p>
        </p:txBody>
      </p:sp>
      <p:sp>
        <p:nvSpPr>
          <p:cNvPr id="31754" name="Inhaltsplatzhalter 2"/>
          <p:cNvSpPr txBox="1">
            <a:spLocks/>
          </p:cNvSpPr>
          <p:nvPr/>
        </p:nvSpPr>
        <p:spPr bwMode="auto">
          <a:xfrm>
            <a:off x="4783138" y="4432300"/>
            <a:ext cx="3844925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Symbol" panose="05050102010706020507" pitchFamily="18" charset="2"/>
              <a:defRPr sz="1200">
                <a:solidFill>
                  <a:srgbClr val="262A3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9pPr>
          </a:lstStyle>
          <a:p>
            <a:pPr eaLnBrk="1" hangingPunct="1">
              <a:buClr>
                <a:srgbClr val="D8413E"/>
              </a:buClr>
            </a:pPr>
            <a:r>
              <a:rPr lang="de-DE" altLang="de-DE" dirty="0">
                <a:solidFill>
                  <a:srgbClr val="7F7F7F"/>
                </a:solidFill>
              </a:rPr>
              <a:t>Abbildungsunterschrift</a:t>
            </a:r>
          </a:p>
          <a:p>
            <a:pPr eaLnBrk="1" hangingPunct="1">
              <a:buClr>
                <a:srgbClr val="D8413E"/>
              </a:buClr>
            </a:pPr>
            <a:endParaRPr lang="de-DE" altLang="de-DE" sz="1000" dirty="0">
              <a:solidFill>
                <a:srgbClr val="7F7F7F"/>
              </a:solidFill>
            </a:endParaRPr>
          </a:p>
        </p:txBody>
      </p:sp>
      <p:sp>
        <p:nvSpPr>
          <p:cNvPr id="31755" name="Textplatzhalter 3"/>
          <p:cNvSpPr txBox="1">
            <a:spLocks/>
          </p:cNvSpPr>
          <p:nvPr/>
        </p:nvSpPr>
        <p:spPr bwMode="auto">
          <a:xfrm>
            <a:off x="457200" y="1063625"/>
            <a:ext cx="7002463" cy="439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20000"/>
              </a:spcBef>
              <a:buFont typeface="Symbol" panose="05050102010706020507" pitchFamily="18" charset="2"/>
              <a:defRPr sz="1200">
                <a:solidFill>
                  <a:srgbClr val="262A3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de-DE" altLang="de-DE" sz="1400" dirty="0"/>
              <a:t>DIAGRAMME</a:t>
            </a:r>
            <a:endParaRPr lang="de-DE" altLang="de-DE" sz="1800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E160C9AF-448A-4DA4-9688-85DDBAF3634B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44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65125" y="1584325"/>
            <a:ext cx="7985125" cy="561975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 dirty="0" err="1">
                <a:ea typeface="+mj-ea"/>
              </a:rPr>
              <a:t>Thank</a:t>
            </a:r>
            <a:r>
              <a:rPr lang="de-DE" dirty="0">
                <a:ea typeface="+mj-ea"/>
              </a:rPr>
              <a:t> </a:t>
            </a:r>
            <a:r>
              <a:rPr lang="de-DE" dirty="0" err="1">
                <a:ea typeface="+mj-ea"/>
              </a:rPr>
              <a:t>you</a:t>
            </a:r>
            <a:r>
              <a:rPr lang="de-DE" dirty="0">
                <a:ea typeface="+mj-ea"/>
              </a:rPr>
              <a:t>!</a:t>
            </a:r>
          </a:p>
        </p:txBody>
      </p:sp>
      <p:sp>
        <p:nvSpPr>
          <p:cNvPr id="33795" name="Inhaltsplatzhalter 2"/>
          <p:cNvSpPr>
            <a:spLocks noGrp="1"/>
          </p:cNvSpPr>
          <p:nvPr>
            <p:ph sz="half" idx="2"/>
          </p:nvPr>
        </p:nvSpPr>
        <p:spPr>
          <a:xfrm>
            <a:off x="365125" y="2449513"/>
            <a:ext cx="6924675" cy="2457450"/>
          </a:xfrm>
        </p:spPr>
        <p:txBody>
          <a:bodyPr/>
          <a:lstStyle/>
          <a:p>
            <a:pPr eaLnBrk="1" hangingPunct="1"/>
            <a:r>
              <a:rPr lang="de-DE" altLang="de-DE" sz="1600" b="1" dirty="0">
                <a:latin typeface="Arial" panose="020B0604020202020204" pitchFamily="34" charset="0"/>
                <a:cs typeface="Arial" panose="020B0604020202020204" pitchFamily="34" charset="0"/>
              </a:rPr>
              <a:t>Georg Schneeberger</a:t>
            </a:r>
          </a:p>
          <a:p>
            <a:pPr eaLnBrk="1" hangingPunct="1"/>
            <a:r>
              <a:rPr lang="de-DE" altLang="de-DE" sz="1600" dirty="0">
                <a:latin typeface="Arial" panose="020B0604020202020204" pitchFamily="34" charset="0"/>
                <a:cs typeface="Arial" panose="020B0604020202020204" pitchFamily="34" charset="0"/>
              </a:rPr>
              <a:t>Faculty </a:t>
            </a:r>
            <a:r>
              <a:rPr lang="de-DE" alt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de-DE" alt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Mathematics</a:t>
            </a:r>
            <a:r>
              <a:rPr lang="de-DE" alt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and Computer Science</a:t>
            </a:r>
          </a:p>
          <a:p>
            <a:pPr eaLnBrk="1" hangingPunct="1"/>
            <a:r>
              <a:rPr lang="de-DE" altLang="de-DE" sz="1600" dirty="0">
                <a:latin typeface="Arial" panose="020B0604020202020204" pitchFamily="34" charset="0"/>
                <a:cs typeface="Arial" panose="020B0604020202020204" pitchFamily="34" charset="0"/>
              </a:rPr>
              <a:t>Database Department</a:t>
            </a:r>
          </a:p>
          <a:p>
            <a:pPr eaLnBrk="1" hangingPunct="1"/>
            <a:endParaRPr lang="de-DE" altLang="de-DE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/>
            <a:endParaRPr lang="de-DE" altLang="de-DE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lnSpc>
                <a:spcPct val="110000"/>
              </a:lnSpc>
            </a:pPr>
            <a:r>
              <a:rPr lang="de-DE" altLang="de-DE" sz="1600" dirty="0">
                <a:latin typeface="Arial" panose="020B0604020202020204" pitchFamily="34" charset="0"/>
                <a:cs typeface="Arial" panose="020B0604020202020204" pitchFamily="34" charset="0"/>
              </a:rPr>
              <a:t>g.m.schneeberger@gmail.de</a:t>
            </a:r>
          </a:p>
          <a:p>
            <a:pPr eaLnBrk="1" hangingPunct="1">
              <a:lnSpc>
                <a:spcPct val="110000"/>
              </a:lnSpc>
            </a:pPr>
            <a:r>
              <a:rPr lang="de-DE" altLang="de-DE" sz="1600" dirty="0">
                <a:latin typeface="Arial" panose="020B0604020202020204" pitchFamily="34" charset="0"/>
                <a:cs typeface="Arial" panose="020B0604020202020204" pitchFamily="34" charset="0"/>
              </a:rPr>
              <a:t>www.uni-leipzig.de</a:t>
            </a:r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/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Textformate</a:t>
            </a:r>
            <a:endParaRPr lang="de-DE" altLang="de-DE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459" name="Inhaltsplatzhalter 4"/>
          <p:cNvSpPr>
            <a:spLocks noGrp="1"/>
          </p:cNvSpPr>
          <p:nvPr>
            <p:ph idx="1"/>
          </p:nvPr>
        </p:nvSpPr>
        <p:spPr>
          <a:xfrm>
            <a:off x="457200" y="1617134"/>
            <a:ext cx="8174736" cy="2985558"/>
          </a:xfrm>
        </p:spPr>
        <p:txBody>
          <a:bodyPr/>
          <a:lstStyle/>
          <a:p>
            <a:pPr marL="271463" indent="-271463" eaLnBrk="1" hangingPunct="1">
              <a:spcBef>
                <a:spcPts val="400"/>
              </a:spcBef>
              <a:buFont typeface="Symbol" panose="05050102010706020507" pitchFamily="18" charset="2"/>
              <a:buChar char="-"/>
              <a:tabLst>
                <a:tab pos="1347788" algn="l"/>
              </a:tabLst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Schriftart:	Arial</a:t>
            </a:r>
          </a:p>
          <a:p>
            <a:pPr marL="271463" indent="-271463" eaLnBrk="1" hangingPunct="1">
              <a:spcBef>
                <a:spcPts val="400"/>
              </a:spcBef>
              <a:buFont typeface="Symbol" panose="05050102010706020507" pitchFamily="18" charset="2"/>
              <a:buChar char="-"/>
              <a:tabLst>
                <a:tab pos="1347788" algn="l"/>
              </a:tabLst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Haupttitel:	Schriftgröße 28pt, Großbuchstaben, Zeilenabstand einfach, fett, 	Schwarz (auf Zwischenfolien Weiß)</a:t>
            </a:r>
          </a:p>
          <a:p>
            <a:pPr marL="271463" indent="-271463" eaLnBrk="1" hangingPunct="1">
              <a:spcBef>
                <a:spcPts val="400"/>
              </a:spcBef>
              <a:buFont typeface="Symbol" panose="05050102010706020507" pitchFamily="18" charset="2"/>
              <a:buChar char="-"/>
              <a:tabLst>
                <a:tab pos="1347788" algn="l"/>
              </a:tabLst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Untertitel:	Schriftgröße 18pt, Zeilenabstand einfach, </a:t>
            </a:r>
            <a:b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	Schwarz (auf Zwischenfolien Weiß)</a:t>
            </a:r>
          </a:p>
          <a:p>
            <a:pPr marL="271463" indent="-271463" eaLnBrk="1" hangingPunct="1">
              <a:spcBef>
                <a:spcPts val="400"/>
              </a:spcBef>
              <a:buFont typeface="Symbol" panose="05050102010706020507" pitchFamily="18" charset="2"/>
              <a:buChar char="-"/>
              <a:tabLst>
                <a:tab pos="1347788" algn="l"/>
              </a:tabLst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Folienüberschriften: Schriftgröße 20pt, Großbuchstaben, Zeilenabstand</a:t>
            </a:r>
            <a:b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	einfach, fett, Schwarz</a:t>
            </a:r>
          </a:p>
          <a:p>
            <a:pPr marL="271463" indent="-271463" eaLnBrk="1" hangingPunct="1">
              <a:spcBef>
                <a:spcPts val="400"/>
              </a:spcBef>
              <a:buFont typeface="Symbol" panose="05050102010706020507" pitchFamily="18" charset="2"/>
              <a:buChar char="-"/>
              <a:tabLst>
                <a:tab pos="1347788" algn="l"/>
              </a:tabLst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Unter-Überschriften (Subheadlines): Schriftgröße 14pt, Großbuchstaben, 	Zeilenabstand einfach, Schwarz</a:t>
            </a:r>
          </a:p>
        </p:txBody>
      </p:sp>
      <p:sp>
        <p:nvSpPr>
          <p:cNvPr id="19460" name="Textplatzhalter 2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/>
            <a:r>
              <a:rPr lang="de-DE" altLang="de-DE" cap="none" dirty="0">
                <a:latin typeface="Arial" panose="020B0604020202020204" pitchFamily="34" charset="0"/>
                <a:cs typeface="Arial" panose="020B0604020202020204" pitchFamily="34" charset="0"/>
              </a:rPr>
              <a:t>ALLGEMEIN</a:t>
            </a:r>
          </a:p>
        </p:txBody>
      </p:sp>
      <p:sp>
        <p:nvSpPr>
          <p:cNvPr id="7" name="Foliennummernplatzhalter 1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</p:spPr>
        <p:txBody>
          <a:bodyPr/>
          <a:lstStyle/>
          <a:p>
            <a:pPr>
              <a:defRPr/>
            </a:pPr>
            <a:fld id="{0A943AF0-EF9B-4966-9A63-A2F3957E838D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Textformate</a:t>
            </a:r>
            <a:endParaRPr lang="de-DE" altLang="de-DE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483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71463" indent="-271463" eaLnBrk="1" hangingPunct="1">
              <a:spcBef>
                <a:spcPts val="400"/>
              </a:spcBef>
              <a:buFont typeface="Symbol" panose="05050102010706020507" pitchFamily="18" charset="2"/>
              <a:buChar char="-"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Fließtext: Schriftgröße 18pt, Zeilenabstand einfach, Schwarz</a:t>
            </a:r>
          </a:p>
          <a:p>
            <a:pPr marL="719138" lvl="1" indent="-261938" eaLnBrk="1" hangingPunct="1">
              <a:spcBef>
                <a:spcPts val="400"/>
              </a:spcBef>
              <a:buFont typeface="Symbol" panose="05050102010706020507" pitchFamily="18" charset="2"/>
              <a:buChar char="-"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Aufzählung ab 2. Ebene: Schriftgröße 16pt, Zeilenabstand einfach, Schwarz</a:t>
            </a:r>
          </a:p>
          <a:p>
            <a:pPr marL="271463" indent="-271463" eaLnBrk="1" hangingPunct="1">
              <a:spcBef>
                <a:spcPts val="400"/>
              </a:spcBef>
              <a:buFont typeface="Symbol" panose="05050102010706020507" pitchFamily="18" charset="2"/>
              <a:buChar char="-"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Kopf- und Fußzeile: Schriftgröße 12pt, Zeilenabstand einfach, Schwarz</a:t>
            </a:r>
          </a:p>
          <a:p>
            <a:pPr marL="271463" indent="-271463" eaLnBrk="1" hangingPunct="1">
              <a:spcBef>
                <a:spcPts val="400"/>
              </a:spcBef>
              <a:buFont typeface="Symbol" panose="05050102010706020507" pitchFamily="18" charset="2"/>
              <a:buChar char="-"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Seitenzahl: Schriftgröße 9pt, Zeilenabstand einfach, Rot</a:t>
            </a:r>
          </a:p>
          <a:p>
            <a:pPr marL="271463" indent="-271463" eaLnBrk="1" hangingPunct="1">
              <a:spcBef>
                <a:spcPts val="400"/>
              </a:spcBef>
              <a:buFont typeface="Symbol" panose="05050102010706020507" pitchFamily="18" charset="2"/>
              <a:buChar char="-"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Datumsangabe: Schriftgröße 16pt, Zeilenabstand einfach, Schwarz</a:t>
            </a:r>
          </a:p>
        </p:txBody>
      </p:sp>
      <p:sp>
        <p:nvSpPr>
          <p:cNvPr id="20484" name="Textplatzhalt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/>
            <a:r>
              <a:rPr lang="de-DE" altLang="de-DE" cap="none" dirty="0">
                <a:latin typeface="Arial" panose="020B0604020202020204" pitchFamily="34" charset="0"/>
                <a:cs typeface="Arial" panose="020B0604020202020204" pitchFamily="34" charset="0"/>
              </a:rPr>
              <a:t>ALLGEMEIN</a:t>
            </a:r>
          </a:p>
        </p:txBody>
      </p:sp>
      <p:sp>
        <p:nvSpPr>
          <p:cNvPr id="7" name="Foliennummernplatzhalter 1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</p:spPr>
        <p:txBody>
          <a:bodyPr/>
          <a:lstStyle/>
          <a:p>
            <a:pPr>
              <a:defRPr/>
            </a:pPr>
            <a:fld id="{51B99AE4-140C-4B50-96BA-634E5861AC5D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Textformate</a:t>
            </a:r>
            <a:endParaRPr lang="de-DE" altLang="de-DE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509" name="Inhaltsplatzhalter 4"/>
          <p:cNvSpPr>
            <a:spLocks noGrp="1"/>
          </p:cNvSpPr>
          <p:nvPr>
            <p:ph idx="1"/>
          </p:nvPr>
        </p:nvSpPr>
        <p:spPr>
          <a:xfrm>
            <a:off x="457200" y="1617134"/>
            <a:ext cx="8401507" cy="2985558"/>
          </a:xfrm>
        </p:spPr>
        <p:txBody>
          <a:bodyPr/>
          <a:lstStyle/>
          <a:p>
            <a:pPr marL="271463" indent="-271463" defTabSz="1254125" eaLnBrk="1" hangingPunct="1">
              <a:lnSpc>
                <a:spcPct val="120000"/>
              </a:lnSpc>
              <a:spcBef>
                <a:spcPts val="400"/>
              </a:spcBef>
              <a:defRPr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Tabellenkopf: Schriftgröße 14pt, Zeilenabstand einfach, Grau (50 % Schwarz)</a:t>
            </a:r>
          </a:p>
          <a:p>
            <a:pPr marL="271463" indent="-271463">
              <a:defRPr/>
            </a:pPr>
            <a:r>
              <a:rPr lang="de-DE" dirty="0"/>
              <a:t>Erste Spalte: Schriftgröße 14pt, Zeilenabstand einfach, Schwarz</a:t>
            </a:r>
          </a:p>
          <a:p>
            <a:pPr marL="271463" indent="-271463">
              <a:defRPr/>
            </a:pPr>
            <a:r>
              <a:rPr lang="de-DE" dirty="0"/>
              <a:t>Tabellenangaben: Schriftgröße 12pt, Zeilenabstand einfach, Schwarz</a:t>
            </a:r>
          </a:p>
          <a:p>
            <a:pPr marL="271463" indent="-271463">
              <a:defRPr/>
            </a:pPr>
            <a:r>
              <a:rPr lang="de-DE" dirty="0"/>
              <a:t>Rahmenlinien: 1pt Grau (50 % Schwarz) und 0,5pt Grau (50 % Schwarz)</a:t>
            </a:r>
          </a:p>
          <a:p>
            <a:pPr>
              <a:defRPr/>
            </a:pPr>
            <a:endParaRPr lang="de-DE" dirty="0"/>
          </a:p>
        </p:txBody>
      </p:sp>
      <p:sp>
        <p:nvSpPr>
          <p:cNvPr id="21508" name="Textplatzhalt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/>
            <a:r>
              <a:rPr lang="de-DE" altLang="de-DE" cap="none" dirty="0">
                <a:latin typeface="Arial" panose="020B0604020202020204" pitchFamily="34" charset="0"/>
                <a:cs typeface="Arial" panose="020B0604020202020204" pitchFamily="34" charset="0"/>
              </a:rPr>
              <a:t>TABELLEN</a:t>
            </a:r>
          </a:p>
        </p:txBody>
      </p:sp>
      <p:graphicFrame>
        <p:nvGraphicFramePr>
          <p:cNvPr id="7" name="Tabellenplatzhalter 8"/>
          <p:cNvGraphicFramePr>
            <a:graphicFrameLocks noGrp="1"/>
          </p:cNvGraphicFramePr>
          <p:nvPr/>
        </p:nvGraphicFramePr>
        <p:xfrm>
          <a:off x="457200" y="3211513"/>
          <a:ext cx="8147050" cy="1322420"/>
        </p:xfrm>
        <a:graphic>
          <a:graphicData uri="http://schemas.openxmlformats.org/drawingml/2006/table">
            <a:tbl>
              <a:tblPr/>
              <a:tblGrid>
                <a:gridCol w="28768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522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58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589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04601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DE" altLang="de-DE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B2B2B2"/>
                        </a:solidFill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marL="91443" marR="91443" marT="45637" marB="45637" horzOverflow="overflow">
                    <a:lnL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969696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Tabellenkopf</a:t>
                      </a:r>
                    </a:p>
                  </a:txBody>
                  <a:tcPr marL="91443" marR="91443" marT="45637" marB="4563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969696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Tabellenkopf</a:t>
                      </a:r>
                    </a:p>
                  </a:txBody>
                  <a:tcPr marL="91443" marR="91443" marT="45637" marB="4563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969696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Tabellenkopf</a:t>
                      </a:r>
                    </a:p>
                  </a:txBody>
                  <a:tcPr marL="91443" marR="91443" marT="45637" marB="4563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9262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	</a:t>
                      </a:r>
                    </a:p>
                  </a:txBody>
                  <a:tcPr marL="91443" marR="91443" marT="45637" marB="4563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</a:t>
                      </a:r>
                    </a:p>
                  </a:txBody>
                  <a:tcPr marL="91443" marR="91443" marT="45637" marB="4563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</a:t>
                      </a:r>
                    </a:p>
                  </a:txBody>
                  <a:tcPr marL="91443" marR="91443" marT="45637" marB="4563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</a:t>
                      </a:r>
                    </a:p>
                  </a:txBody>
                  <a:tcPr marL="91443" marR="91443" marT="45637" marB="4563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9262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Hervorhebung</a:t>
                      </a:r>
                      <a:endParaRPr kumimoji="0" lang="de-DE" altLang="de-DE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marL="91443" marR="91443" marT="45637" marB="4563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r-TR" altLang="de-DE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</a:t>
                      </a:r>
                      <a:endParaRPr kumimoji="0" lang="de-DE" altLang="de-DE" sz="12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marL="91443" marR="91443" marT="45637" marB="4563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r-TR" altLang="de-DE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</a:t>
                      </a:r>
                      <a:endParaRPr kumimoji="0" lang="de-DE" altLang="de-DE" sz="12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marL="91443" marR="91443" marT="45637" marB="4563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r-TR" altLang="de-DE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</a:t>
                      </a:r>
                      <a:endParaRPr kumimoji="0" lang="de-DE" altLang="de-DE" sz="12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marL="91443" marR="91443" marT="45637" marB="4563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9262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	</a:t>
                      </a:r>
                    </a:p>
                  </a:txBody>
                  <a:tcPr marL="91443" marR="91443" marT="45637" marB="4563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</a:t>
                      </a:r>
                    </a:p>
                  </a:txBody>
                  <a:tcPr marL="91443" marR="91443" marT="45637" marB="4563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</a:t>
                      </a:r>
                    </a:p>
                  </a:txBody>
                  <a:tcPr marL="91443" marR="91443" marT="45637" marB="4563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</a:t>
                      </a:r>
                    </a:p>
                  </a:txBody>
                  <a:tcPr marL="91443" marR="91443" marT="45637" marB="4563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8" name="Foliennummernplatzhalter 1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</p:spPr>
        <p:txBody>
          <a:bodyPr/>
          <a:lstStyle/>
          <a:p>
            <a:pPr>
              <a:defRPr/>
            </a:pPr>
            <a:fld id="{035D073A-125A-4B78-844D-CA560DCE7EEE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de-DE" dirty="0"/>
              <a:t>Anwendungsbeispiel</a:t>
            </a:r>
          </a:p>
        </p:txBody>
      </p:sp>
      <p:sp>
        <p:nvSpPr>
          <p:cNvPr id="32771" name="Inhaltsplatzhalter 6"/>
          <p:cNvSpPr>
            <a:spLocks noGrp="1"/>
          </p:cNvSpPr>
          <p:nvPr>
            <p:ph idx="1"/>
          </p:nvPr>
        </p:nvSpPr>
        <p:spPr>
          <a:xfrm>
            <a:off x="457200" y="4147718"/>
            <a:ext cx="8229600" cy="551289"/>
          </a:xfrm>
        </p:spPr>
        <p:txBody>
          <a:bodyPr/>
          <a:lstStyle/>
          <a:p>
            <a:pPr eaLnBrk="1" hangingPunct="1">
              <a:buFont typeface="Symbol" panose="05050102010706020507" pitchFamily="18" charset="2"/>
              <a:buNone/>
            </a:pPr>
            <a:r>
              <a:rPr lang="de-DE" altLang="de-DE" sz="1200" dirty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Tabellenunterschrift</a:t>
            </a:r>
          </a:p>
        </p:txBody>
      </p:sp>
      <p:sp>
        <p:nvSpPr>
          <p:cNvPr id="32816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/>
            <a:r>
              <a:rPr lang="de-DE" altLang="de-DE" cap="none" dirty="0">
                <a:latin typeface="Arial" panose="020B0604020202020204" pitchFamily="34" charset="0"/>
                <a:cs typeface="Arial" panose="020B0604020202020204" pitchFamily="34" charset="0"/>
              </a:rPr>
              <a:t>TABELLEN</a:t>
            </a:r>
          </a:p>
        </p:txBody>
      </p:sp>
      <p:graphicFrame>
        <p:nvGraphicFramePr>
          <p:cNvPr id="10" name="Tabellenplatzhalter 8"/>
          <p:cNvGraphicFramePr>
            <a:graphicFrameLocks noGrp="1"/>
          </p:cNvGraphicFramePr>
          <p:nvPr/>
        </p:nvGraphicFramePr>
        <p:xfrm>
          <a:off x="539750" y="1719263"/>
          <a:ext cx="8147050" cy="2343148"/>
        </p:xfrm>
        <a:graphic>
          <a:graphicData uri="http://schemas.openxmlformats.org/drawingml/2006/table">
            <a:tbl>
              <a:tblPr/>
              <a:tblGrid>
                <a:gridCol w="28768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522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58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589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0481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DE" altLang="de-DE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B2B2B2"/>
                        </a:solidFill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marL="91443" marR="91443" marT="45699" marB="45699" horzOverflow="overflow">
                    <a:lnL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969696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Tabellenkopf</a:t>
                      </a:r>
                    </a:p>
                  </a:txBody>
                  <a:tcPr marL="91443" marR="91443" marT="45699" marB="4569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969696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Tabellenkopf</a:t>
                      </a:r>
                    </a:p>
                  </a:txBody>
                  <a:tcPr marL="91443" marR="91443" marT="45699" marB="4569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969696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Tabellenkopf</a:t>
                      </a:r>
                    </a:p>
                  </a:txBody>
                  <a:tcPr marL="91443" marR="91443" marT="45699" marB="4569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972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	</a:t>
                      </a:r>
                    </a:p>
                  </a:txBody>
                  <a:tcPr marL="91443" marR="91443" marT="45699" marB="4569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</a:t>
                      </a:r>
                    </a:p>
                  </a:txBody>
                  <a:tcPr marL="91443" marR="91443" marT="45699" marB="4569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</a:t>
                      </a:r>
                    </a:p>
                  </a:txBody>
                  <a:tcPr marL="91443" marR="91443" marT="45699" marB="4569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</a:t>
                      </a:r>
                    </a:p>
                  </a:txBody>
                  <a:tcPr marL="91443" marR="91443" marT="45699" marB="4569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972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	</a:t>
                      </a:r>
                    </a:p>
                  </a:txBody>
                  <a:tcPr marL="91443" marR="91443" marT="45699" marB="4569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</a:t>
                      </a:r>
                    </a:p>
                  </a:txBody>
                  <a:tcPr marL="91443" marR="91443" marT="45699" marB="4569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</a:t>
                      </a:r>
                    </a:p>
                  </a:txBody>
                  <a:tcPr marL="91443" marR="91443" marT="45699" marB="4569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</a:t>
                      </a:r>
                    </a:p>
                  </a:txBody>
                  <a:tcPr marL="91443" marR="91443" marT="45699" marB="4569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972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</a:t>
                      </a:r>
                    </a:p>
                  </a:txBody>
                  <a:tcPr marL="91443" marR="91443" marT="45699" marB="4569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</a:t>
                      </a:r>
                    </a:p>
                  </a:txBody>
                  <a:tcPr marL="91443" marR="91443" marT="45699" marB="4569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</a:t>
                      </a:r>
                    </a:p>
                  </a:txBody>
                  <a:tcPr marL="91443" marR="91443" marT="45699" marB="4569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</a:t>
                      </a:r>
                    </a:p>
                  </a:txBody>
                  <a:tcPr marL="91443" marR="91443" marT="45699" marB="4569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972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Hervorhebung</a:t>
                      </a:r>
                      <a:endParaRPr kumimoji="0" lang="de-DE" altLang="de-DE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marL="91443" marR="91443" marT="45699" marB="4569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r-TR" altLang="de-DE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</a:t>
                      </a:r>
                      <a:endParaRPr kumimoji="0" lang="de-DE" altLang="de-DE" sz="12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marL="91443" marR="91443" marT="45699" marB="4569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r-TR" altLang="de-DE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</a:t>
                      </a:r>
                      <a:endParaRPr kumimoji="0" lang="de-DE" altLang="de-DE" sz="12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marL="91443" marR="91443" marT="45699" marB="4569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r-TR" altLang="de-DE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</a:t>
                      </a:r>
                      <a:endParaRPr kumimoji="0" lang="de-DE" altLang="de-DE" sz="12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marL="91443" marR="91443" marT="45699" marB="4569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972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</a:t>
                      </a:r>
                    </a:p>
                  </a:txBody>
                  <a:tcPr marL="91443" marR="91443" marT="45699" marB="4569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</a:t>
                      </a:r>
                    </a:p>
                  </a:txBody>
                  <a:tcPr marL="91443" marR="91443" marT="45699" marB="4569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</a:t>
                      </a:r>
                    </a:p>
                  </a:txBody>
                  <a:tcPr marL="91443" marR="91443" marT="45699" marB="4569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</a:t>
                      </a:r>
                    </a:p>
                  </a:txBody>
                  <a:tcPr marL="91443" marR="91443" marT="45699" marB="4569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972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</a:t>
                      </a:r>
                    </a:p>
                  </a:txBody>
                  <a:tcPr marL="91443" marR="91443" marT="45699" marB="4569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424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</a:t>
                      </a:r>
                    </a:p>
                  </a:txBody>
                  <a:tcPr marL="91443" marR="91443" marT="45699" marB="4569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424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</a:t>
                      </a:r>
                    </a:p>
                  </a:txBody>
                  <a:tcPr marL="91443" marR="91443" marT="45699" marB="4569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424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</a:t>
                      </a:r>
                    </a:p>
                  </a:txBody>
                  <a:tcPr marL="91443" marR="91443" marT="45699" marB="4569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424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3" name="Foliennummernplatzhalt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E160C9AF-448A-4DA4-9688-85DDBAF3634B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8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Bildplatzhalter 14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73" r="4273"/>
          <a:stretch>
            <a:fillRect/>
          </a:stretch>
        </p:blipFill>
        <p:spPr/>
      </p:pic>
      <p:sp>
        <p:nvSpPr>
          <p:cNvPr id="10" name="Textplatzhalter 9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 dirty="0">
              <a:noFill/>
            </a:endParaRP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 dirty="0">
              <a:noFill/>
            </a:endParaRPr>
          </a:p>
        </p:txBody>
      </p:sp>
      <p:sp>
        <p:nvSpPr>
          <p:cNvPr id="23555" name="Textplatzhalter 9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altLang="de-DE" sz="1800" dirty="0">
                <a:latin typeface="Arial" panose="020B0604020202020204" pitchFamily="34" charset="0"/>
                <a:cs typeface="Arial" panose="020B0604020202020204" pitchFamily="34" charset="0"/>
              </a:rPr>
              <a:t>Beispiel für eine Zwischenfolie</a:t>
            </a:r>
          </a:p>
        </p:txBody>
      </p:sp>
      <p:sp>
        <p:nvSpPr>
          <p:cNvPr id="9" name="Titel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de-DE" sz="2800" dirty="0"/>
              <a:t>Anwendungs-beispiele</a:t>
            </a:r>
          </a:p>
        </p:txBody>
      </p:sp>
    </p:spTree>
    <p:extLst>
      <p:ext uri="{BB962C8B-B14F-4D97-AF65-F5344CB8AC3E}">
        <p14:creationId xmlns:p14="http://schemas.microsoft.com/office/powerpoint/2010/main" val="3754279735"/>
      </p:ext>
    </p:extLst>
  </p:cSld>
  <p:clrMapOvr>
    <a:masterClrMapping/>
  </p:clrMapOvr>
</p:sld>
</file>

<file path=ppt/theme/theme1.xml><?xml version="1.0" encoding="utf-8"?>
<a:theme xmlns:a="http://schemas.openxmlformats.org/drawingml/2006/main" name="Master1_UniLeipzig_PPT Vorlage">
  <a:themeElements>
    <a:clrScheme name="Universität Leipzig">
      <a:dk1>
        <a:sysClr val="windowText" lastClr="000000"/>
      </a:dk1>
      <a:lt1>
        <a:sysClr val="window" lastClr="FFFFFF"/>
      </a:lt1>
      <a:dk2>
        <a:srgbClr val="262A31"/>
      </a:dk2>
      <a:lt2>
        <a:srgbClr val="FFFFFF"/>
      </a:lt2>
      <a:accent1>
        <a:srgbClr val="B02F2C"/>
      </a:accent1>
      <a:accent2>
        <a:srgbClr val="D64242"/>
      </a:accent2>
      <a:accent3>
        <a:srgbClr val="8AC2D1"/>
      </a:accent3>
      <a:accent4>
        <a:srgbClr val="262A31"/>
      </a:accent4>
      <a:accent5>
        <a:srgbClr val="EA9E9E"/>
      </a:accent5>
      <a:accent6>
        <a:srgbClr val="C9C9C9"/>
      </a:accent6>
      <a:hlink>
        <a:srgbClr val="B02F2C"/>
      </a:hlink>
      <a:folHlink>
        <a:srgbClr val="E06E6E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ower_point_16zu9" id="{1181D9DB-714D-49F6-A83C-C4AF9318B186}" vid="{22EF7C1A-C851-4607-955F-A39D34BBF18E}"/>
    </a:ext>
  </a:extLst>
</a:theme>
</file>

<file path=ppt/theme/theme2.xml><?xml version="1.0" encoding="utf-8"?>
<a:theme xmlns:a="http://schemas.openxmlformats.org/drawingml/2006/main" name="Master2_UniLeipzig_PPT Vorlage">
  <a:themeElements>
    <a:clrScheme name="Universität Leipzig">
      <a:dk1>
        <a:sysClr val="windowText" lastClr="000000"/>
      </a:dk1>
      <a:lt1>
        <a:sysClr val="window" lastClr="FFFFFF"/>
      </a:lt1>
      <a:dk2>
        <a:srgbClr val="262A31"/>
      </a:dk2>
      <a:lt2>
        <a:srgbClr val="FFFFFF"/>
      </a:lt2>
      <a:accent1>
        <a:srgbClr val="B02F2C"/>
      </a:accent1>
      <a:accent2>
        <a:srgbClr val="D64242"/>
      </a:accent2>
      <a:accent3>
        <a:srgbClr val="8AC2D1"/>
      </a:accent3>
      <a:accent4>
        <a:srgbClr val="262A31"/>
      </a:accent4>
      <a:accent5>
        <a:srgbClr val="EA9E9E"/>
      </a:accent5>
      <a:accent6>
        <a:srgbClr val="C9C9C9"/>
      </a:accent6>
      <a:hlink>
        <a:srgbClr val="B02F2C"/>
      </a:hlink>
      <a:folHlink>
        <a:srgbClr val="E06E6E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solidFill>
            <a:schemeClr val="accent1"/>
          </a:solidFill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>
          <a:defRPr i="0" smtClean="0">
            <a:latin typeface="+mn-lt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ower_point_16zu9" id="{1181D9DB-714D-49F6-A83C-C4AF9318B186}" vid="{3E8017D9-3903-4FE7-B93D-5C81E91E63A2}"/>
    </a:ext>
  </a:extLst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power_point_16zu9</Template>
  <TotalTime>0</TotalTime>
  <Words>1582</Words>
  <Application>Microsoft Office PowerPoint</Application>
  <PresentationFormat>Bildschirmpräsentation (16:9)</PresentationFormat>
  <Paragraphs>380</Paragraphs>
  <Slides>45</Slides>
  <Notes>16</Notes>
  <HiddenSlides>16</HiddenSlides>
  <MMClips>1</MMClips>
  <ScaleCrop>false</ScaleCrop>
  <HeadingPairs>
    <vt:vector size="8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2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45</vt:i4>
      </vt:variant>
    </vt:vector>
  </HeadingPairs>
  <TitlesOfParts>
    <vt:vector size="52" baseType="lpstr">
      <vt:lpstr>Futura</vt:lpstr>
      <vt:lpstr>Arial</vt:lpstr>
      <vt:lpstr>Calibri</vt:lpstr>
      <vt:lpstr>Symbol</vt:lpstr>
      <vt:lpstr>Master1_UniLeipzig_PPT Vorlage</vt:lpstr>
      <vt:lpstr>Master2_UniLeipzig_PPT Vorlage</vt:lpstr>
      <vt:lpstr>Diagramm</vt:lpstr>
      <vt:lpstr>End-to-End Reinforcement Learning of a CNN to achieve an autonomous driving agent resilient to light changes</vt:lpstr>
      <vt:lpstr>Outline </vt:lpstr>
      <vt:lpstr>Answering the questions</vt:lpstr>
      <vt:lpstr>Formatierungsanmerkung</vt:lpstr>
      <vt:lpstr>Textformate</vt:lpstr>
      <vt:lpstr>Textformate</vt:lpstr>
      <vt:lpstr>Textformate</vt:lpstr>
      <vt:lpstr>Anwendungsbeispiel</vt:lpstr>
      <vt:lpstr>Anwendungs-beispiele</vt:lpstr>
      <vt:lpstr>Noch Eine Zwischenfolie mit Bild</vt:lpstr>
      <vt:lpstr>Previous Work at the scads </vt:lpstr>
      <vt:lpstr>Train an Agent to Drive a Vehicle in a Simulated Environment Using Reinforcement Learning</vt:lpstr>
      <vt:lpstr>Train an Agent to Drive a Vehicle in a Simulated Environment Using Reinforcement Learning</vt:lpstr>
      <vt:lpstr>Autonomous driving task </vt:lpstr>
      <vt:lpstr>Autonomous driving task</vt:lpstr>
      <vt:lpstr>Research questions </vt:lpstr>
      <vt:lpstr>Research question 1</vt:lpstr>
      <vt:lpstr>Research question 2</vt:lpstr>
      <vt:lpstr>Research question 3</vt:lpstr>
      <vt:lpstr>Related work </vt:lpstr>
      <vt:lpstr>Previous work</vt:lpstr>
      <vt:lpstr>Implementation / Methods </vt:lpstr>
      <vt:lpstr>RL Training Algorithm - PPO</vt:lpstr>
      <vt:lpstr>RL Training REWARD FUNCTION</vt:lpstr>
      <vt:lpstr>Agent design: preprocessing steps</vt:lpstr>
      <vt:lpstr>Agent Design: Convolutional neural network</vt:lpstr>
      <vt:lpstr>Reinforcement learning training setup</vt:lpstr>
      <vt:lpstr>RL Training / Progress Monitoring</vt:lpstr>
      <vt:lpstr>Experimentation</vt:lpstr>
      <vt:lpstr>Experimentation</vt:lpstr>
      <vt:lpstr>Evaluation</vt:lpstr>
      <vt:lpstr>Agent evaluation - Q1</vt:lpstr>
      <vt:lpstr>Agent evaluation – Q2</vt:lpstr>
      <vt:lpstr>Jetbot processing power evaluation – Q3</vt:lpstr>
      <vt:lpstr>Conclusion</vt:lpstr>
      <vt:lpstr>Conclusion</vt:lpstr>
      <vt:lpstr>Anwendungsbeispiel</vt:lpstr>
      <vt:lpstr>Anwendungsbeispiel</vt:lpstr>
      <vt:lpstr>Anwendungsbeispiel</vt:lpstr>
      <vt:lpstr>Anwendungsbeispiel</vt:lpstr>
      <vt:lpstr>Anwendungsbeispiel</vt:lpstr>
      <vt:lpstr>PowerPoint-Präsentation</vt:lpstr>
      <vt:lpstr>Anwendungs-beispiel</vt:lpstr>
      <vt:lpstr>Anwendungsbeispiel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End-to-End Reinforcement Learning of a CNN to achieve an autonomous driving agent resilient to light changes</dc:title>
  <dc:creator>Reiner Schneeberger</dc:creator>
  <cp:lastModifiedBy>Reiner Schneeberger</cp:lastModifiedBy>
  <cp:revision>80</cp:revision>
  <cp:lastPrinted>2017-09-28T12:33:25Z</cp:lastPrinted>
  <dcterms:created xsi:type="dcterms:W3CDTF">2023-12-05T15:12:24Z</dcterms:created>
  <dcterms:modified xsi:type="dcterms:W3CDTF">2023-12-12T16:51:53Z</dcterms:modified>
</cp:coreProperties>
</file>